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7" r:id="rId2"/>
    <p:sldId id="256" r:id="rId3"/>
    <p:sldId id="289" r:id="rId4"/>
    <p:sldId id="287" r:id="rId5"/>
    <p:sldId id="290" r:id="rId6"/>
    <p:sldId id="259" r:id="rId7"/>
    <p:sldId id="260" r:id="rId8"/>
    <p:sldId id="270" r:id="rId9"/>
    <p:sldId id="285" r:id="rId10"/>
    <p:sldId id="271" r:id="rId11"/>
    <p:sldId id="265" r:id="rId12"/>
    <p:sldId id="273" r:id="rId13"/>
    <p:sldId id="266" r:id="rId14"/>
    <p:sldId id="268" r:id="rId15"/>
    <p:sldId id="274" r:id="rId16"/>
    <p:sldId id="275" r:id="rId17"/>
    <p:sldId id="269" r:id="rId18"/>
    <p:sldId id="276" r:id="rId19"/>
    <p:sldId id="278" r:id="rId20"/>
    <p:sldId id="262" r:id="rId21"/>
    <p:sldId id="263" r:id="rId22"/>
    <p:sldId id="279" r:id="rId23"/>
    <p:sldId id="281" r:id="rId24"/>
    <p:sldId id="282" r:id="rId25"/>
    <p:sldId id="283" r:id="rId26"/>
    <p:sldId id="284" r:id="rId27"/>
    <p:sldId id="280" r:id="rId28"/>
    <p:sldId id="286" r:id="rId29"/>
    <p:sldId id="288" r:id="rId30"/>
  </p:sldIdLst>
  <p:sldSz cx="12192000" cy="6858000"/>
  <p:notesSz cx="6858000" cy="9144000"/>
  <p:defaultTextStyle>
    <a:defPPr>
      <a:defRPr lang="es-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839"/>
    <p:restoredTop sz="95976"/>
  </p:normalViewPr>
  <p:slideViewPr>
    <p:cSldViewPr snapToGrid="0">
      <p:cViewPr varScale="1">
        <p:scale>
          <a:sx n="116" d="100"/>
          <a:sy n="116" d="100"/>
        </p:scale>
        <p:origin x="19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FBE372-F8B3-C84D-9EDD-E3B371FC3E2D}" type="datetimeFigureOut">
              <a:rPr lang="es-GB" smtClean="0"/>
              <a:t>29/11/2022</a:t>
            </a:fld>
            <a:endParaRPr lang="es-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EA23F8-5D67-0648-9FA7-3AE518BD5D93}" type="slidenum">
              <a:rPr lang="es-GB" smtClean="0"/>
              <a:t>‹Nº›</a:t>
            </a:fld>
            <a:endParaRPr lang="es-GB"/>
          </a:p>
        </p:txBody>
      </p:sp>
    </p:spTree>
    <p:extLst>
      <p:ext uri="{BB962C8B-B14F-4D97-AF65-F5344CB8AC3E}">
        <p14:creationId xmlns:p14="http://schemas.microsoft.com/office/powerpoint/2010/main" val="3961120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35409890-B394-2B4E-ADCA-A731B07D07CF}" type="slidenum">
              <a:rPr lang="es-ES_tradnl" smtClean="0"/>
              <a:t>1</a:t>
            </a:fld>
            <a:endParaRPr lang="es-ES_tradnl"/>
          </a:p>
        </p:txBody>
      </p:sp>
    </p:spTree>
    <p:extLst>
      <p:ext uri="{BB962C8B-B14F-4D97-AF65-F5344CB8AC3E}">
        <p14:creationId xmlns:p14="http://schemas.microsoft.com/office/powerpoint/2010/main" val="1874312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35409890-B394-2B4E-ADCA-A731B07D07CF}" type="slidenum">
              <a:rPr lang="es-ES_tradnl" smtClean="0"/>
              <a:t>29</a:t>
            </a:fld>
            <a:endParaRPr lang="es-ES_tradnl"/>
          </a:p>
        </p:txBody>
      </p:sp>
    </p:spTree>
    <p:extLst>
      <p:ext uri="{BB962C8B-B14F-4D97-AF65-F5344CB8AC3E}">
        <p14:creationId xmlns:p14="http://schemas.microsoft.com/office/powerpoint/2010/main" val="3662250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1FDD05-3137-9F2F-AC9F-055DB7AF561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GB"/>
          </a:p>
        </p:txBody>
      </p:sp>
      <p:sp>
        <p:nvSpPr>
          <p:cNvPr id="3" name="Subtítulo 2">
            <a:extLst>
              <a:ext uri="{FF2B5EF4-FFF2-40B4-BE49-F238E27FC236}">
                <a16:creationId xmlns:a16="http://schemas.microsoft.com/office/drawing/2014/main" id="{C2104A9E-7CEE-C0C4-FA80-E811EEFEA9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GB"/>
          </a:p>
        </p:txBody>
      </p:sp>
      <p:sp>
        <p:nvSpPr>
          <p:cNvPr id="4" name="Marcador de fecha 3">
            <a:extLst>
              <a:ext uri="{FF2B5EF4-FFF2-40B4-BE49-F238E27FC236}">
                <a16:creationId xmlns:a16="http://schemas.microsoft.com/office/drawing/2014/main" id="{E7B161E7-4CA4-2548-3FA4-A3C02F3787BE}"/>
              </a:ext>
            </a:extLst>
          </p:cNvPr>
          <p:cNvSpPr>
            <a:spLocks noGrp="1"/>
          </p:cNvSpPr>
          <p:nvPr>
            <p:ph type="dt" sz="half" idx="10"/>
          </p:nvPr>
        </p:nvSpPr>
        <p:spPr/>
        <p:txBody>
          <a:bodyPr/>
          <a:lstStyle/>
          <a:p>
            <a:fld id="{9BA64119-93AD-7045-8BC4-E87B87A79385}" type="datetimeFigureOut">
              <a:rPr lang="es-GB" smtClean="0"/>
              <a:t>29/11/2022</a:t>
            </a:fld>
            <a:endParaRPr lang="es-GB"/>
          </a:p>
        </p:txBody>
      </p:sp>
      <p:sp>
        <p:nvSpPr>
          <p:cNvPr id="5" name="Marcador de pie de página 4">
            <a:extLst>
              <a:ext uri="{FF2B5EF4-FFF2-40B4-BE49-F238E27FC236}">
                <a16:creationId xmlns:a16="http://schemas.microsoft.com/office/drawing/2014/main" id="{0BE9C109-1710-5538-C7C1-5B90915F8C21}"/>
              </a:ext>
            </a:extLst>
          </p:cNvPr>
          <p:cNvSpPr>
            <a:spLocks noGrp="1"/>
          </p:cNvSpPr>
          <p:nvPr>
            <p:ph type="ftr" sz="quarter" idx="11"/>
          </p:nvPr>
        </p:nvSpPr>
        <p:spPr/>
        <p:txBody>
          <a:bodyPr/>
          <a:lstStyle/>
          <a:p>
            <a:endParaRPr lang="es-GB"/>
          </a:p>
        </p:txBody>
      </p:sp>
      <p:sp>
        <p:nvSpPr>
          <p:cNvPr id="6" name="Marcador de número de diapositiva 5">
            <a:extLst>
              <a:ext uri="{FF2B5EF4-FFF2-40B4-BE49-F238E27FC236}">
                <a16:creationId xmlns:a16="http://schemas.microsoft.com/office/drawing/2014/main" id="{5F629E98-3D90-EA69-600F-6D3EA5F7CA46}"/>
              </a:ext>
            </a:extLst>
          </p:cNvPr>
          <p:cNvSpPr>
            <a:spLocks noGrp="1"/>
          </p:cNvSpPr>
          <p:nvPr>
            <p:ph type="sldNum" sz="quarter" idx="12"/>
          </p:nvPr>
        </p:nvSpPr>
        <p:spPr/>
        <p:txBody>
          <a:bodyPr/>
          <a:lstStyle/>
          <a:p>
            <a:fld id="{817A8D99-4B75-454A-809D-63FD1F7ACA43}" type="slidenum">
              <a:rPr lang="es-GB" smtClean="0"/>
              <a:t>‹Nº›</a:t>
            </a:fld>
            <a:endParaRPr lang="es-GB"/>
          </a:p>
        </p:txBody>
      </p:sp>
    </p:spTree>
    <p:extLst>
      <p:ext uri="{BB962C8B-B14F-4D97-AF65-F5344CB8AC3E}">
        <p14:creationId xmlns:p14="http://schemas.microsoft.com/office/powerpoint/2010/main" val="38762842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B53718-9983-25E5-B3EE-2629170C6EB6}"/>
              </a:ext>
            </a:extLst>
          </p:cNvPr>
          <p:cNvSpPr>
            <a:spLocks noGrp="1"/>
          </p:cNvSpPr>
          <p:nvPr>
            <p:ph type="title"/>
          </p:nvPr>
        </p:nvSpPr>
        <p:spPr/>
        <p:txBody>
          <a:bodyPr/>
          <a:lstStyle/>
          <a:p>
            <a:r>
              <a:rPr lang="es-ES"/>
              <a:t>Haga clic para modificar el estilo de título del patrón</a:t>
            </a:r>
            <a:endParaRPr lang="es-GB"/>
          </a:p>
        </p:txBody>
      </p:sp>
      <p:sp>
        <p:nvSpPr>
          <p:cNvPr id="3" name="Marcador de texto vertical 2">
            <a:extLst>
              <a:ext uri="{FF2B5EF4-FFF2-40B4-BE49-F238E27FC236}">
                <a16:creationId xmlns:a16="http://schemas.microsoft.com/office/drawing/2014/main" id="{5A4CA508-790E-BF80-52E6-6ACC6715235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B"/>
          </a:p>
        </p:txBody>
      </p:sp>
      <p:sp>
        <p:nvSpPr>
          <p:cNvPr id="4" name="Marcador de fecha 3">
            <a:extLst>
              <a:ext uri="{FF2B5EF4-FFF2-40B4-BE49-F238E27FC236}">
                <a16:creationId xmlns:a16="http://schemas.microsoft.com/office/drawing/2014/main" id="{1E876AC5-90A1-489E-0F30-5C68908AD1BA}"/>
              </a:ext>
            </a:extLst>
          </p:cNvPr>
          <p:cNvSpPr>
            <a:spLocks noGrp="1"/>
          </p:cNvSpPr>
          <p:nvPr>
            <p:ph type="dt" sz="half" idx="10"/>
          </p:nvPr>
        </p:nvSpPr>
        <p:spPr/>
        <p:txBody>
          <a:bodyPr/>
          <a:lstStyle/>
          <a:p>
            <a:fld id="{9BA64119-93AD-7045-8BC4-E87B87A79385}" type="datetimeFigureOut">
              <a:rPr lang="es-GB" smtClean="0"/>
              <a:t>29/11/2022</a:t>
            </a:fld>
            <a:endParaRPr lang="es-GB"/>
          </a:p>
        </p:txBody>
      </p:sp>
      <p:sp>
        <p:nvSpPr>
          <p:cNvPr id="5" name="Marcador de pie de página 4">
            <a:extLst>
              <a:ext uri="{FF2B5EF4-FFF2-40B4-BE49-F238E27FC236}">
                <a16:creationId xmlns:a16="http://schemas.microsoft.com/office/drawing/2014/main" id="{C13CDAAF-68B5-E8E8-4681-54ED2FB06F8C}"/>
              </a:ext>
            </a:extLst>
          </p:cNvPr>
          <p:cNvSpPr>
            <a:spLocks noGrp="1"/>
          </p:cNvSpPr>
          <p:nvPr>
            <p:ph type="ftr" sz="quarter" idx="11"/>
          </p:nvPr>
        </p:nvSpPr>
        <p:spPr/>
        <p:txBody>
          <a:bodyPr/>
          <a:lstStyle/>
          <a:p>
            <a:endParaRPr lang="es-GB"/>
          </a:p>
        </p:txBody>
      </p:sp>
      <p:sp>
        <p:nvSpPr>
          <p:cNvPr id="6" name="Marcador de número de diapositiva 5">
            <a:extLst>
              <a:ext uri="{FF2B5EF4-FFF2-40B4-BE49-F238E27FC236}">
                <a16:creationId xmlns:a16="http://schemas.microsoft.com/office/drawing/2014/main" id="{D9A920EA-FC79-1A86-9166-9E69461EAEE4}"/>
              </a:ext>
            </a:extLst>
          </p:cNvPr>
          <p:cNvSpPr>
            <a:spLocks noGrp="1"/>
          </p:cNvSpPr>
          <p:nvPr>
            <p:ph type="sldNum" sz="quarter" idx="12"/>
          </p:nvPr>
        </p:nvSpPr>
        <p:spPr/>
        <p:txBody>
          <a:bodyPr/>
          <a:lstStyle/>
          <a:p>
            <a:fld id="{817A8D99-4B75-454A-809D-63FD1F7ACA43}" type="slidenum">
              <a:rPr lang="es-GB" smtClean="0"/>
              <a:t>‹Nº›</a:t>
            </a:fld>
            <a:endParaRPr lang="es-GB"/>
          </a:p>
        </p:txBody>
      </p:sp>
    </p:spTree>
    <p:extLst>
      <p:ext uri="{BB962C8B-B14F-4D97-AF65-F5344CB8AC3E}">
        <p14:creationId xmlns:p14="http://schemas.microsoft.com/office/powerpoint/2010/main" val="17516964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D2C2938-172E-9971-946D-40700DEAC33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GB"/>
          </a:p>
        </p:txBody>
      </p:sp>
      <p:sp>
        <p:nvSpPr>
          <p:cNvPr id="3" name="Marcador de texto vertical 2">
            <a:extLst>
              <a:ext uri="{FF2B5EF4-FFF2-40B4-BE49-F238E27FC236}">
                <a16:creationId xmlns:a16="http://schemas.microsoft.com/office/drawing/2014/main" id="{5715D491-20A2-749C-31CF-EA95C7D730A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B"/>
          </a:p>
        </p:txBody>
      </p:sp>
      <p:sp>
        <p:nvSpPr>
          <p:cNvPr id="4" name="Marcador de fecha 3">
            <a:extLst>
              <a:ext uri="{FF2B5EF4-FFF2-40B4-BE49-F238E27FC236}">
                <a16:creationId xmlns:a16="http://schemas.microsoft.com/office/drawing/2014/main" id="{19B11781-5E17-9F4F-58FC-6C4686FD3915}"/>
              </a:ext>
            </a:extLst>
          </p:cNvPr>
          <p:cNvSpPr>
            <a:spLocks noGrp="1"/>
          </p:cNvSpPr>
          <p:nvPr>
            <p:ph type="dt" sz="half" idx="10"/>
          </p:nvPr>
        </p:nvSpPr>
        <p:spPr/>
        <p:txBody>
          <a:bodyPr/>
          <a:lstStyle/>
          <a:p>
            <a:fld id="{9BA64119-93AD-7045-8BC4-E87B87A79385}" type="datetimeFigureOut">
              <a:rPr lang="es-GB" smtClean="0"/>
              <a:t>29/11/2022</a:t>
            </a:fld>
            <a:endParaRPr lang="es-GB"/>
          </a:p>
        </p:txBody>
      </p:sp>
      <p:sp>
        <p:nvSpPr>
          <p:cNvPr id="5" name="Marcador de pie de página 4">
            <a:extLst>
              <a:ext uri="{FF2B5EF4-FFF2-40B4-BE49-F238E27FC236}">
                <a16:creationId xmlns:a16="http://schemas.microsoft.com/office/drawing/2014/main" id="{ADFB7B1B-BDED-E6E6-0F9F-8D8BF5D99D75}"/>
              </a:ext>
            </a:extLst>
          </p:cNvPr>
          <p:cNvSpPr>
            <a:spLocks noGrp="1"/>
          </p:cNvSpPr>
          <p:nvPr>
            <p:ph type="ftr" sz="quarter" idx="11"/>
          </p:nvPr>
        </p:nvSpPr>
        <p:spPr/>
        <p:txBody>
          <a:bodyPr/>
          <a:lstStyle/>
          <a:p>
            <a:endParaRPr lang="es-GB"/>
          </a:p>
        </p:txBody>
      </p:sp>
      <p:sp>
        <p:nvSpPr>
          <p:cNvPr id="6" name="Marcador de número de diapositiva 5">
            <a:extLst>
              <a:ext uri="{FF2B5EF4-FFF2-40B4-BE49-F238E27FC236}">
                <a16:creationId xmlns:a16="http://schemas.microsoft.com/office/drawing/2014/main" id="{59C9FFB6-1E93-E5EE-14BE-72C86940A3CC}"/>
              </a:ext>
            </a:extLst>
          </p:cNvPr>
          <p:cNvSpPr>
            <a:spLocks noGrp="1"/>
          </p:cNvSpPr>
          <p:nvPr>
            <p:ph type="sldNum" sz="quarter" idx="12"/>
          </p:nvPr>
        </p:nvSpPr>
        <p:spPr/>
        <p:txBody>
          <a:bodyPr/>
          <a:lstStyle/>
          <a:p>
            <a:fld id="{817A8D99-4B75-454A-809D-63FD1F7ACA43}" type="slidenum">
              <a:rPr lang="es-GB" smtClean="0"/>
              <a:t>‹Nº›</a:t>
            </a:fld>
            <a:endParaRPr lang="es-GB"/>
          </a:p>
        </p:txBody>
      </p:sp>
    </p:spTree>
    <p:extLst>
      <p:ext uri="{BB962C8B-B14F-4D97-AF65-F5344CB8AC3E}">
        <p14:creationId xmlns:p14="http://schemas.microsoft.com/office/powerpoint/2010/main" val="16432667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9A6308-FE5A-AB78-E7DA-4517B83CF0A4}"/>
              </a:ext>
            </a:extLst>
          </p:cNvPr>
          <p:cNvSpPr>
            <a:spLocks noGrp="1"/>
          </p:cNvSpPr>
          <p:nvPr>
            <p:ph type="title"/>
          </p:nvPr>
        </p:nvSpPr>
        <p:spPr/>
        <p:txBody>
          <a:bodyPr/>
          <a:lstStyle/>
          <a:p>
            <a:r>
              <a:rPr lang="es-ES"/>
              <a:t>Haga clic para modificar el estilo de título del patrón</a:t>
            </a:r>
            <a:endParaRPr lang="es-GB"/>
          </a:p>
        </p:txBody>
      </p:sp>
      <p:sp>
        <p:nvSpPr>
          <p:cNvPr id="3" name="Marcador de contenido 2">
            <a:extLst>
              <a:ext uri="{FF2B5EF4-FFF2-40B4-BE49-F238E27FC236}">
                <a16:creationId xmlns:a16="http://schemas.microsoft.com/office/drawing/2014/main" id="{B6BE9DA2-4C4D-B8BA-6DD1-F0514C66C77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B"/>
          </a:p>
        </p:txBody>
      </p:sp>
      <p:sp>
        <p:nvSpPr>
          <p:cNvPr id="4" name="Marcador de fecha 3">
            <a:extLst>
              <a:ext uri="{FF2B5EF4-FFF2-40B4-BE49-F238E27FC236}">
                <a16:creationId xmlns:a16="http://schemas.microsoft.com/office/drawing/2014/main" id="{BDE64261-1721-7639-F09C-9D23DC2FA89D}"/>
              </a:ext>
            </a:extLst>
          </p:cNvPr>
          <p:cNvSpPr>
            <a:spLocks noGrp="1"/>
          </p:cNvSpPr>
          <p:nvPr>
            <p:ph type="dt" sz="half" idx="10"/>
          </p:nvPr>
        </p:nvSpPr>
        <p:spPr/>
        <p:txBody>
          <a:bodyPr/>
          <a:lstStyle/>
          <a:p>
            <a:fld id="{9BA64119-93AD-7045-8BC4-E87B87A79385}" type="datetimeFigureOut">
              <a:rPr lang="es-GB" smtClean="0"/>
              <a:t>29/11/2022</a:t>
            </a:fld>
            <a:endParaRPr lang="es-GB"/>
          </a:p>
        </p:txBody>
      </p:sp>
      <p:sp>
        <p:nvSpPr>
          <p:cNvPr id="5" name="Marcador de pie de página 4">
            <a:extLst>
              <a:ext uri="{FF2B5EF4-FFF2-40B4-BE49-F238E27FC236}">
                <a16:creationId xmlns:a16="http://schemas.microsoft.com/office/drawing/2014/main" id="{B5CD85E5-49A3-01BC-A1DF-3927B62DD08F}"/>
              </a:ext>
            </a:extLst>
          </p:cNvPr>
          <p:cNvSpPr>
            <a:spLocks noGrp="1"/>
          </p:cNvSpPr>
          <p:nvPr>
            <p:ph type="ftr" sz="quarter" idx="11"/>
          </p:nvPr>
        </p:nvSpPr>
        <p:spPr/>
        <p:txBody>
          <a:bodyPr/>
          <a:lstStyle/>
          <a:p>
            <a:endParaRPr lang="es-GB"/>
          </a:p>
        </p:txBody>
      </p:sp>
      <p:sp>
        <p:nvSpPr>
          <p:cNvPr id="6" name="Marcador de número de diapositiva 5">
            <a:extLst>
              <a:ext uri="{FF2B5EF4-FFF2-40B4-BE49-F238E27FC236}">
                <a16:creationId xmlns:a16="http://schemas.microsoft.com/office/drawing/2014/main" id="{C515992E-1D20-F8D9-A34A-DF321F823639}"/>
              </a:ext>
            </a:extLst>
          </p:cNvPr>
          <p:cNvSpPr>
            <a:spLocks noGrp="1"/>
          </p:cNvSpPr>
          <p:nvPr>
            <p:ph type="sldNum" sz="quarter" idx="12"/>
          </p:nvPr>
        </p:nvSpPr>
        <p:spPr/>
        <p:txBody>
          <a:bodyPr/>
          <a:lstStyle/>
          <a:p>
            <a:fld id="{817A8D99-4B75-454A-809D-63FD1F7ACA43}" type="slidenum">
              <a:rPr lang="es-GB" smtClean="0"/>
              <a:t>‹Nº›</a:t>
            </a:fld>
            <a:endParaRPr lang="es-GB"/>
          </a:p>
        </p:txBody>
      </p:sp>
    </p:spTree>
    <p:extLst>
      <p:ext uri="{BB962C8B-B14F-4D97-AF65-F5344CB8AC3E}">
        <p14:creationId xmlns:p14="http://schemas.microsoft.com/office/powerpoint/2010/main" val="20121564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0B31E-5DE6-85C3-2475-84DCBB65962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GB"/>
          </a:p>
        </p:txBody>
      </p:sp>
      <p:sp>
        <p:nvSpPr>
          <p:cNvPr id="3" name="Marcador de texto 2">
            <a:extLst>
              <a:ext uri="{FF2B5EF4-FFF2-40B4-BE49-F238E27FC236}">
                <a16:creationId xmlns:a16="http://schemas.microsoft.com/office/drawing/2014/main" id="{3C952A40-67B4-6F90-E1F8-0261A423F3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626E994-7EF6-AA34-818A-D9821591F9F6}"/>
              </a:ext>
            </a:extLst>
          </p:cNvPr>
          <p:cNvSpPr>
            <a:spLocks noGrp="1"/>
          </p:cNvSpPr>
          <p:nvPr>
            <p:ph type="dt" sz="half" idx="10"/>
          </p:nvPr>
        </p:nvSpPr>
        <p:spPr/>
        <p:txBody>
          <a:bodyPr/>
          <a:lstStyle/>
          <a:p>
            <a:fld id="{9BA64119-93AD-7045-8BC4-E87B87A79385}" type="datetimeFigureOut">
              <a:rPr lang="es-GB" smtClean="0"/>
              <a:t>29/11/2022</a:t>
            </a:fld>
            <a:endParaRPr lang="es-GB"/>
          </a:p>
        </p:txBody>
      </p:sp>
      <p:sp>
        <p:nvSpPr>
          <p:cNvPr id="5" name="Marcador de pie de página 4">
            <a:extLst>
              <a:ext uri="{FF2B5EF4-FFF2-40B4-BE49-F238E27FC236}">
                <a16:creationId xmlns:a16="http://schemas.microsoft.com/office/drawing/2014/main" id="{46C0DF25-42BE-94E6-9D6D-B192AA0AAC24}"/>
              </a:ext>
            </a:extLst>
          </p:cNvPr>
          <p:cNvSpPr>
            <a:spLocks noGrp="1"/>
          </p:cNvSpPr>
          <p:nvPr>
            <p:ph type="ftr" sz="quarter" idx="11"/>
          </p:nvPr>
        </p:nvSpPr>
        <p:spPr/>
        <p:txBody>
          <a:bodyPr/>
          <a:lstStyle/>
          <a:p>
            <a:endParaRPr lang="es-GB"/>
          </a:p>
        </p:txBody>
      </p:sp>
      <p:sp>
        <p:nvSpPr>
          <p:cNvPr id="6" name="Marcador de número de diapositiva 5">
            <a:extLst>
              <a:ext uri="{FF2B5EF4-FFF2-40B4-BE49-F238E27FC236}">
                <a16:creationId xmlns:a16="http://schemas.microsoft.com/office/drawing/2014/main" id="{704342D8-2647-C817-4EAE-2F8BD93373DD}"/>
              </a:ext>
            </a:extLst>
          </p:cNvPr>
          <p:cNvSpPr>
            <a:spLocks noGrp="1"/>
          </p:cNvSpPr>
          <p:nvPr>
            <p:ph type="sldNum" sz="quarter" idx="12"/>
          </p:nvPr>
        </p:nvSpPr>
        <p:spPr/>
        <p:txBody>
          <a:bodyPr/>
          <a:lstStyle/>
          <a:p>
            <a:fld id="{817A8D99-4B75-454A-809D-63FD1F7ACA43}" type="slidenum">
              <a:rPr lang="es-GB" smtClean="0"/>
              <a:t>‹Nº›</a:t>
            </a:fld>
            <a:endParaRPr lang="es-GB"/>
          </a:p>
        </p:txBody>
      </p:sp>
    </p:spTree>
    <p:extLst>
      <p:ext uri="{BB962C8B-B14F-4D97-AF65-F5344CB8AC3E}">
        <p14:creationId xmlns:p14="http://schemas.microsoft.com/office/powerpoint/2010/main" val="20676550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B414A4-5E93-9F8B-644F-E6DA5E713659}"/>
              </a:ext>
            </a:extLst>
          </p:cNvPr>
          <p:cNvSpPr>
            <a:spLocks noGrp="1"/>
          </p:cNvSpPr>
          <p:nvPr>
            <p:ph type="title"/>
          </p:nvPr>
        </p:nvSpPr>
        <p:spPr/>
        <p:txBody>
          <a:bodyPr/>
          <a:lstStyle/>
          <a:p>
            <a:r>
              <a:rPr lang="es-ES"/>
              <a:t>Haga clic para modificar el estilo de título del patrón</a:t>
            </a:r>
            <a:endParaRPr lang="es-GB"/>
          </a:p>
        </p:txBody>
      </p:sp>
      <p:sp>
        <p:nvSpPr>
          <p:cNvPr id="3" name="Marcador de contenido 2">
            <a:extLst>
              <a:ext uri="{FF2B5EF4-FFF2-40B4-BE49-F238E27FC236}">
                <a16:creationId xmlns:a16="http://schemas.microsoft.com/office/drawing/2014/main" id="{1152A8C7-26A5-5D5F-30C0-DF8B848F38D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B"/>
          </a:p>
        </p:txBody>
      </p:sp>
      <p:sp>
        <p:nvSpPr>
          <p:cNvPr id="4" name="Marcador de contenido 3">
            <a:extLst>
              <a:ext uri="{FF2B5EF4-FFF2-40B4-BE49-F238E27FC236}">
                <a16:creationId xmlns:a16="http://schemas.microsoft.com/office/drawing/2014/main" id="{5F770787-5463-D480-ED7C-475550F18AC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B"/>
          </a:p>
        </p:txBody>
      </p:sp>
      <p:sp>
        <p:nvSpPr>
          <p:cNvPr id="5" name="Marcador de fecha 4">
            <a:extLst>
              <a:ext uri="{FF2B5EF4-FFF2-40B4-BE49-F238E27FC236}">
                <a16:creationId xmlns:a16="http://schemas.microsoft.com/office/drawing/2014/main" id="{023754C7-DC62-99C7-5785-E234A623ADDA}"/>
              </a:ext>
            </a:extLst>
          </p:cNvPr>
          <p:cNvSpPr>
            <a:spLocks noGrp="1"/>
          </p:cNvSpPr>
          <p:nvPr>
            <p:ph type="dt" sz="half" idx="10"/>
          </p:nvPr>
        </p:nvSpPr>
        <p:spPr/>
        <p:txBody>
          <a:bodyPr/>
          <a:lstStyle/>
          <a:p>
            <a:fld id="{9BA64119-93AD-7045-8BC4-E87B87A79385}" type="datetimeFigureOut">
              <a:rPr lang="es-GB" smtClean="0"/>
              <a:t>29/11/2022</a:t>
            </a:fld>
            <a:endParaRPr lang="es-GB"/>
          </a:p>
        </p:txBody>
      </p:sp>
      <p:sp>
        <p:nvSpPr>
          <p:cNvPr id="6" name="Marcador de pie de página 5">
            <a:extLst>
              <a:ext uri="{FF2B5EF4-FFF2-40B4-BE49-F238E27FC236}">
                <a16:creationId xmlns:a16="http://schemas.microsoft.com/office/drawing/2014/main" id="{722732FE-FF7A-7707-58EA-FDD7C736B519}"/>
              </a:ext>
            </a:extLst>
          </p:cNvPr>
          <p:cNvSpPr>
            <a:spLocks noGrp="1"/>
          </p:cNvSpPr>
          <p:nvPr>
            <p:ph type="ftr" sz="quarter" idx="11"/>
          </p:nvPr>
        </p:nvSpPr>
        <p:spPr/>
        <p:txBody>
          <a:bodyPr/>
          <a:lstStyle/>
          <a:p>
            <a:endParaRPr lang="es-GB"/>
          </a:p>
        </p:txBody>
      </p:sp>
      <p:sp>
        <p:nvSpPr>
          <p:cNvPr id="7" name="Marcador de número de diapositiva 6">
            <a:extLst>
              <a:ext uri="{FF2B5EF4-FFF2-40B4-BE49-F238E27FC236}">
                <a16:creationId xmlns:a16="http://schemas.microsoft.com/office/drawing/2014/main" id="{2E51C6A9-9889-55F1-E153-B6B764F1E975}"/>
              </a:ext>
            </a:extLst>
          </p:cNvPr>
          <p:cNvSpPr>
            <a:spLocks noGrp="1"/>
          </p:cNvSpPr>
          <p:nvPr>
            <p:ph type="sldNum" sz="quarter" idx="12"/>
          </p:nvPr>
        </p:nvSpPr>
        <p:spPr/>
        <p:txBody>
          <a:bodyPr/>
          <a:lstStyle/>
          <a:p>
            <a:fld id="{817A8D99-4B75-454A-809D-63FD1F7ACA43}" type="slidenum">
              <a:rPr lang="es-GB" smtClean="0"/>
              <a:t>‹Nº›</a:t>
            </a:fld>
            <a:endParaRPr lang="es-GB"/>
          </a:p>
        </p:txBody>
      </p:sp>
    </p:spTree>
    <p:extLst>
      <p:ext uri="{BB962C8B-B14F-4D97-AF65-F5344CB8AC3E}">
        <p14:creationId xmlns:p14="http://schemas.microsoft.com/office/powerpoint/2010/main" val="39452409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B6B385-6D81-9BCC-B9A9-E06C25454C2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GB"/>
          </a:p>
        </p:txBody>
      </p:sp>
      <p:sp>
        <p:nvSpPr>
          <p:cNvPr id="3" name="Marcador de texto 2">
            <a:extLst>
              <a:ext uri="{FF2B5EF4-FFF2-40B4-BE49-F238E27FC236}">
                <a16:creationId xmlns:a16="http://schemas.microsoft.com/office/drawing/2014/main" id="{A5D8DF8D-EDE0-5A2F-D773-EC841866A3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9A86B00-4399-DE5B-5A10-F3025232CC8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B"/>
          </a:p>
        </p:txBody>
      </p:sp>
      <p:sp>
        <p:nvSpPr>
          <p:cNvPr id="5" name="Marcador de texto 4">
            <a:extLst>
              <a:ext uri="{FF2B5EF4-FFF2-40B4-BE49-F238E27FC236}">
                <a16:creationId xmlns:a16="http://schemas.microsoft.com/office/drawing/2014/main" id="{388D7BD6-DB1A-2830-D2D4-D8032EFDCE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A8E59EF-A57B-AA4C-8777-CDC51FFA25F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B"/>
          </a:p>
        </p:txBody>
      </p:sp>
      <p:sp>
        <p:nvSpPr>
          <p:cNvPr id="7" name="Marcador de fecha 6">
            <a:extLst>
              <a:ext uri="{FF2B5EF4-FFF2-40B4-BE49-F238E27FC236}">
                <a16:creationId xmlns:a16="http://schemas.microsoft.com/office/drawing/2014/main" id="{DA136B37-604A-48EE-7416-B6E7807A3E0E}"/>
              </a:ext>
            </a:extLst>
          </p:cNvPr>
          <p:cNvSpPr>
            <a:spLocks noGrp="1"/>
          </p:cNvSpPr>
          <p:nvPr>
            <p:ph type="dt" sz="half" idx="10"/>
          </p:nvPr>
        </p:nvSpPr>
        <p:spPr/>
        <p:txBody>
          <a:bodyPr/>
          <a:lstStyle/>
          <a:p>
            <a:fld id="{9BA64119-93AD-7045-8BC4-E87B87A79385}" type="datetimeFigureOut">
              <a:rPr lang="es-GB" smtClean="0"/>
              <a:t>29/11/2022</a:t>
            </a:fld>
            <a:endParaRPr lang="es-GB"/>
          </a:p>
        </p:txBody>
      </p:sp>
      <p:sp>
        <p:nvSpPr>
          <p:cNvPr id="8" name="Marcador de pie de página 7">
            <a:extLst>
              <a:ext uri="{FF2B5EF4-FFF2-40B4-BE49-F238E27FC236}">
                <a16:creationId xmlns:a16="http://schemas.microsoft.com/office/drawing/2014/main" id="{1CFE9E73-22A3-46A5-826E-AF4B6BDD6161}"/>
              </a:ext>
            </a:extLst>
          </p:cNvPr>
          <p:cNvSpPr>
            <a:spLocks noGrp="1"/>
          </p:cNvSpPr>
          <p:nvPr>
            <p:ph type="ftr" sz="quarter" idx="11"/>
          </p:nvPr>
        </p:nvSpPr>
        <p:spPr/>
        <p:txBody>
          <a:bodyPr/>
          <a:lstStyle/>
          <a:p>
            <a:endParaRPr lang="es-GB"/>
          </a:p>
        </p:txBody>
      </p:sp>
      <p:sp>
        <p:nvSpPr>
          <p:cNvPr id="9" name="Marcador de número de diapositiva 8">
            <a:extLst>
              <a:ext uri="{FF2B5EF4-FFF2-40B4-BE49-F238E27FC236}">
                <a16:creationId xmlns:a16="http://schemas.microsoft.com/office/drawing/2014/main" id="{663C4FF4-8A7E-2464-58B7-208958256A3F}"/>
              </a:ext>
            </a:extLst>
          </p:cNvPr>
          <p:cNvSpPr>
            <a:spLocks noGrp="1"/>
          </p:cNvSpPr>
          <p:nvPr>
            <p:ph type="sldNum" sz="quarter" idx="12"/>
          </p:nvPr>
        </p:nvSpPr>
        <p:spPr/>
        <p:txBody>
          <a:bodyPr/>
          <a:lstStyle/>
          <a:p>
            <a:fld id="{817A8D99-4B75-454A-809D-63FD1F7ACA43}" type="slidenum">
              <a:rPr lang="es-GB" smtClean="0"/>
              <a:t>‹Nº›</a:t>
            </a:fld>
            <a:endParaRPr lang="es-GB"/>
          </a:p>
        </p:txBody>
      </p:sp>
    </p:spTree>
    <p:extLst>
      <p:ext uri="{BB962C8B-B14F-4D97-AF65-F5344CB8AC3E}">
        <p14:creationId xmlns:p14="http://schemas.microsoft.com/office/powerpoint/2010/main" val="29257207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C01D2-7E1C-6790-3989-758CCD651790}"/>
              </a:ext>
            </a:extLst>
          </p:cNvPr>
          <p:cNvSpPr>
            <a:spLocks noGrp="1"/>
          </p:cNvSpPr>
          <p:nvPr>
            <p:ph type="title"/>
          </p:nvPr>
        </p:nvSpPr>
        <p:spPr/>
        <p:txBody>
          <a:bodyPr/>
          <a:lstStyle/>
          <a:p>
            <a:r>
              <a:rPr lang="es-ES"/>
              <a:t>Haga clic para modificar el estilo de título del patrón</a:t>
            </a:r>
            <a:endParaRPr lang="es-GB"/>
          </a:p>
        </p:txBody>
      </p:sp>
      <p:sp>
        <p:nvSpPr>
          <p:cNvPr id="3" name="Marcador de fecha 2">
            <a:extLst>
              <a:ext uri="{FF2B5EF4-FFF2-40B4-BE49-F238E27FC236}">
                <a16:creationId xmlns:a16="http://schemas.microsoft.com/office/drawing/2014/main" id="{103A4520-2C86-0798-80BF-1BDF4D0AC921}"/>
              </a:ext>
            </a:extLst>
          </p:cNvPr>
          <p:cNvSpPr>
            <a:spLocks noGrp="1"/>
          </p:cNvSpPr>
          <p:nvPr>
            <p:ph type="dt" sz="half" idx="10"/>
          </p:nvPr>
        </p:nvSpPr>
        <p:spPr/>
        <p:txBody>
          <a:bodyPr/>
          <a:lstStyle/>
          <a:p>
            <a:fld id="{9BA64119-93AD-7045-8BC4-E87B87A79385}" type="datetimeFigureOut">
              <a:rPr lang="es-GB" smtClean="0"/>
              <a:t>29/11/2022</a:t>
            </a:fld>
            <a:endParaRPr lang="es-GB"/>
          </a:p>
        </p:txBody>
      </p:sp>
      <p:sp>
        <p:nvSpPr>
          <p:cNvPr id="4" name="Marcador de pie de página 3">
            <a:extLst>
              <a:ext uri="{FF2B5EF4-FFF2-40B4-BE49-F238E27FC236}">
                <a16:creationId xmlns:a16="http://schemas.microsoft.com/office/drawing/2014/main" id="{AF94ACD3-1AE0-7528-5076-87DA3A968773}"/>
              </a:ext>
            </a:extLst>
          </p:cNvPr>
          <p:cNvSpPr>
            <a:spLocks noGrp="1"/>
          </p:cNvSpPr>
          <p:nvPr>
            <p:ph type="ftr" sz="quarter" idx="11"/>
          </p:nvPr>
        </p:nvSpPr>
        <p:spPr/>
        <p:txBody>
          <a:bodyPr/>
          <a:lstStyle/>
          <a:p>
            <a:endParaRPr lang="es-GB"/>
          </a:p>
        </p:txBody>
      </p:sp>
      <p:sp>
        <p:nvSpPr>
          <p:cNvPr id="5" name="Marcador de número de diapositiva 4">
            <a:extLst>
              <a:ext uri="{FF2B5EF4-FFF2-40B4-BE49-F238E27FC236}">
                <a16:creationId xmlns:a16="http://schemas.microsoft.com/office/drawing/2014/main" id="{8310ED39-E04F-0A55-FF62-298AA005C3C6}"/>
              </a:ext>
            </a:extLst>
          </p:cNvPr>
          <p:cNvSpPr>
            <a:spLocks noGrp="1"/>
          </p:cNvSpPr>
          <p:nvPr>
            <p:ph type="sldNum" sz="quarter" idx="12"/>
          </p:nvPr>
        </p:nvSpPr>
        <p:spPr/>
        <p:txBody>
          <a:bodyPr/>
          <a:lstStyle/>
          <a:p>
            <a:fld id="{817A8D99-4B75-454A-809D-63FD1F7ACA43}" type="slidenum">
              <a:rPr lang="es-GB" smtClean="0"/>
              <a:t>‹Nº›</a:t>
            </a:fld>
            <a:endParaRPr lang="es-GB"/>
          </a:p>
        </p:txBody>
      </p:sp>
    </p:spTree>
    <p:extLst>
      <p:ext uri="{BB962C8B-B14F-4D97-AF65-F5344CB8AC3E}">
        <p14:creationId xmlns:p14="http://schemas.microsoft.com/office/powerpoint/2010/main" val="39068041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E30E49B-66FD-F57B-D6F9-65729CEE7984}"/>
              </a:ext>
            </a:extLst>
          </p:cNvPr>
          <p:cNvSpPr>
            <a:spLocks noGrp="1"/>
          </p:cNvSpPr>
          <p:nvPr>
            <p:ph type="dt" sz="half" idx="10"/>
          </p:nvPr>
        </p:nvSpPr>
        <p:spPr/>
        <p:txBody>
          <a:bodyPr/>
          <a:lstStyle/>
          <a:p>
            <a:fld id="{9BA64119-93AD-7045-8BC4-E87B87A79385}" type="datetimeFigureOut">
              <a:rPr lang="es-GB" smtClean="0"/>
              <a:t>29/11/2022</a:t>
            </a:fld>
            <a:endParaRPr lang="es-GB"/>
          </a:p>
        </p:txBody>
      </p:sp>
      <p:sp>
        <p:nvSpPr>
          <p:cNvPr id="3" name="Marcador de pie de página 2">
            <a:extLst>
              <a:ext uri="{FF2B5EF4-FFF2-40B4-BE49-F238E27FC236}">
                <a16:creationId xmlns:a16="http://schemas.microsoft.com/office/drawing/2014/main" id="{E9A23C82-B82E-DC62-88A9-C678B96E5440}"/>
              </a:ext>
            </a:extLst>
          </p:cNvPr>
          <p:cNvSpPr>
            <a:spLocks noGrp="1"/>
          </p:cNvSpPr>
          <p:nvPr>
            <p:ph type="ftr" sz="quarter" idx="11"/>
          </p:nvPr>
        </p:nvSpPr>
        <p:spPr/>
        <p:txBody>
          <a:bodyPr/>
          <a:lstStyle/>
          <a:p>
            <a:endParaRPr lang="es-GB"/>
          </a:p>
        </p:txBody>
      </p:sp>
      <p:sp>
        <p:nvSpPr>
          <p:cNvPr id="4" name="Marcador de número de diapositiva 3">
            <a:extLst>
              <a:ext uri="{FF2B5EF4-FFF2-40B4-BE49-F238E27FC236}">
                <a16:creationId xmlns:a16="http://schemas.microsoft.com/office/drawing/2014/main" id="{8969CF30-F725-DE3F-CB76-8423A411AA38}"/>
              </a:ext>
            </a:extLst>
          </p:cNvPr>
          <p:cNvSpPr>
            <a:spLocks noGrp="1"/>
          </p:cNvSpPr>
          <p:nvPr>
            <p:ph type="sldNum" sz="quarter" idx="12"/>
          </p:nvPr>
        </p:nvSpPr>
        <p:spPr/>
        <p:txBody>
          <a:bodyPr/>
          <a:lstStyle/>
          <a:p>
            <a:fld id="{817A8D99-4B75-454A-809D-63FD1F7ACA43}" type="slidenum">
              <a:rPr lang="es-GB" smtClean="0"/>
              <a:t>‹Nº›</a:t>
            </a:fld>
            <a:endParaRPr lang="es-GB"/>
          </a:p>
        </p:txBody>
      </p:sp>
    </p:spTree>
    <p:extLst>
      <p:ext uri="{BB962C8B-B14F-4D97-AF65-F5344CB8AC3E}">
        <p14:creationId xmlns:p14="http://schemas.microsoft.com/office/powerpoint/2010/main" val="1230095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66CDC-2AB6-F143-6071-1D2D2F88BC1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B"/>
          </a:p>
        </p:txBody>
      </p:sp>
      <p:sp>
        <p:nvSpPr>
          <p:cNvPr id="3" name="Marcador de contenido 2">
            <a:extLst>
              <a:ext uri="{FF2B5EF4-FFF2-40B4-BE49-F238E27FC236}">
                <a16:creationId xmlns:a16="http://schemas.microsoft.com/office/drawing/2014/main" id="{D6E5900C-47D6-A52E-3165-D43FAE988B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B"/>
          </a:p>
        </p:txBody>
      </p:sp>
      <p:sp>
        <p:nvSpPr>
          <p:cNvPr id="4" name="Marcador de texto 3">
            <a:extLst>
              <a:ext uri="{FF2B5EF4-FFF2-40B4-BE49-F238E27FC236}">
                <a16:creationId xmlns:a16="http://schemas.microsoft.com/office/drawing/2014/main" id="{D6BE291F-A014-711A-E1BB-ABEE16DCCC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EBC24F0-45DF-B42E-F4CA-E08A867E7682}"/>
              </a:ext>
            </a:extLst>
          </p:cNvPr>
          <p:cNvSpPr>
            <a:spLocks noGrp="1"/>
          </p:cNvSpPr>
          <p:nvPr>
            <p:ph type="dt" sz="half" idx="10"/>
          </p:nvPr>
        </p:nvSpPr>
        <p:spPr/>
        <p:txBody>
          <a:bodyPr/>
          <a:lstStyle/>
          <a:p>
            <a:fld id="{9BA64119-93AD-7045-8BC4-E87B87A79385}" type="datetimeFigureOut">
              <a:rPr lang="es-GB" smtClean="0"/>
              <a:t>29/11/2022</a:t>
            </a:fld>
            <a:endParaRPr lang="es-GB"/>
          </a:p>
        </p:txBody>
      </p:sp>
      <p:sp>
        <p:nvSpPr>
          <p:cNvPr id="6" name="Marcador de pie de página 5">
            <a:extLst>
              <a:ext uri="{FF2B5EF4-FFF2-40B4-BE49-F238E27FC236}">
                <a16:creationId xmlns:a16="http://schemas.microsoft.com/office/drawing/2014/main" id="{B4C18DE7-24CE-102F-B789-86AC5E32B37E}"/>
              </a:ext>
            </a:extLst>
          </p:cNvPr>
          <p:cNvSpPr>
            <a:spLocks noGrp="1"/>
          </p:cNvSpPr>
          <p:nvPr>
            <p:ph type="ftr" sz="quarter" idx="11"/>
          </p:nvPr>
        </p:nvSpPr>
        <p:spPr/>
        <p:txBody>
          <a:bodyPr/>
          <a:lstStyle/>
          <a:p>
            <a:endParaRPr lang="es-GB"/>
          </a:p>
        </p:txBody>
      </p:sp>
      <p:sp>
        <p:nvSpPr>
          <p:cNvPr id="7" name="Marcador de número de diapositiva 6">
            <a:extLst>
              <a:ext uri="{FF2B5EF4-FFF2-40B4-BE49-F238E27FC236}">
                <a16:creationId xmlns:a16="http://schemas.microsoft.com/office/drawing/2014/main" id="{EE938D2A-34A7-08DD-80AC-740D877A1219}"/>
              </a:ext>
            </a:extLst>
          </p:cNvPr>
          <p:cNvSpPr>
            <a:spLocks noGrp="1"/>
          </p:cNvSpPr>
          <p:nvPr>
            <p:ph type="sldNum" sz="quarter" idx="12"/>
          </p:nvPr>
        </p:nvSpPr>
        <p:spPr/>
        <p:txBody>
          <a:bodyPr/>
          <a:lstStyle/>
          <a:p>
            <a:fld id="{817A8D99-4B75-454A-809D-63FD1F7ACA43}" type="slidenum">
              <a:rPr lang="es-GB" smtClean="0"/>
              <a:t>‹Nº›</a:t>
            </a:fld>
            <a:endParaRPr lang="es-GB"/>
          </a:p>
        </p:txBody>
      </p:sp>
    </p:spTree>
    <p:extLst>
      <p:ext uri="{BB962C8B-B14F-4D97-AF65-F5344CB8AC3E}">
        <p14:creationId xmlns:p14="http://schemas.microsoft.com/office/powerpoint/2010/main" val="42414814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5FFA36-AEC7-ABCD-C19C-E6D7A6A1EFC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B"/>
          </a:p>
        </p:txBody>
      </p:sp>
      <p:sp>
        <p:nvSpPr>
          <p:cNvPr id="3" name="Marcador de posición de imagen 2">
            <a:extLst>
              <a:ext uri="{FF2B5EF4-FFF2-40B4-BE49-F238E27FC236}">
                <a16:creationId xmlns:a16="http://schemas.microsoft.com/office/drawing/2014/main" id="{A74FCCC9-7A2B-E1DA-867B-241F5AF145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B"/>
          </a:p>
        </p:txBody>
      </p:sp>
      <p:sp>
        <p:nvSpPr>
          <p:cNvPr id="4" name="Marcador de texto 3">
            <a:extLst>
              <a:ext uri="{FF2B5EF4-FFF2-40B4-BE49-F238E27FC236}">
                <a16:creationId xmlns:a16="http://schemas.microsoft.com/office/drawing/2014/main" id="{15B2180C-D333-ABEC-6E14-95377EEA5F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D21DCD3-FA87-E3CE-2448-119CFDA4C6B0}"/>
              </a:ext>
            </a:extLst>
          </p:cNvPr>
          <p:cNvSpPr>
            <a:spLocks noGrp="1"/>
          </p:cNvSpPr>
          <p:nvPr>
            <p:ph type="dt" sz="half" idx="10"/>
          </p:nvPr>
        </p:nvSpPr>
        <p:spPr/>
        <p:txBody>
          <a:bodyPr/>
          <a:lstStyle/>
          <a:p>
            <a:fld id="{9BA64119-93AD-7045-8BC4-E87B87A79385}" type="datetimeFigureOut">
              <a:rPr lang="es-GB" smtClean="0"/>
              <a:t>29/11/2022</a:t>
            </a:fld>
            <a:endParaRPr lang="es-GB"/>
          </a:p>
        </p:txBody>
      </p:sp>
      <p:sp>
        <p:nvSpPr>
          <p:cNvPr id="6" name="Marcador de pie de página 5">
            <a:extLst>
              <a:ext uri="{FF2B5EF4-FFF2-40B4-BE49-F238E27FC236}">
                <a16:creationId xmlns:a16="http://schemas.microsoft.com/office/drawing/2014/main" id="{CC435C09-A719-8A04-2682-4A3DADBABCFC}"/>
              </a:ext>
            </a:extLst>
          </p:cNvPr>
          <p:cNvSpPr>
            <a:spLocks noGrp="1"/>
          </p:cNvSpPr>
          <p:nvPr>
            <p:ph type="ftr" sz="quarter" idx="11"/>
          </p:nvPr>
        </p:nvSpPr>
        <p:spPr/>
        <p:txBody>
          <a:bodyPr/>
          <a:lstStyle/>
          <a:p>
            <a:endParaRPr lang="es-GB"/>
          </a:p>
        </p:txBody>
      </p:sp>
      <p:sp>
        <p:nvSpPr>
          <p:cNvPr id="7" name="Marcador de número de diapositiva 6">
            <a:extLst>
              <a:ext uri="{FF2B5EF4-FFF2-40B4-BE49-F238E27FC236}">
                <a16:creationId xmlns:a16="http://schemas.microsoft.com/office/drawing/2014/main" id="{32AFCFAB-5BA1-492C-6A86-4D8F327AEC77}"/>
              </a:ext>
            </a:extLst>
          </p:cNvPr>
          <p:cNvSpPr>
            <a:spLocks noGrp="1"/>
          </p:cNvSpPr>
          <p:nvPr>
            <p:ph type="sldNum" sz="quarter" idx="12"/>
          </p:nvPr>
        </p:nvSpPr>
        <p:spPr/>
        <p:txBody>
          <a:bodyPr/>
          <a:lstStyle/>
          <a:p>
            <a:fld id="{817A8D99-4B75-454A-809D-63FD1F7ACA43}" type="slidenum">
              <a:rPr lang="es-GB" smtClean="0"/>
              <a:t>‹Nº›</a:t>
            </a:fld>
            <a:endParaRPr lang="es-GB"/>
          </a:p>
        </p:txBody>
      </p:sp>
    </p:spTree>
    <p:extLst>
      <p:ext uri="{BB962C8B-B14F-4D97-AF65-F5344CB8AC3E}">
        <p14:creationId xmlns:p14="http://schemas.microsoft.com/office/powerpoint/2010/main" val="39763499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E7CC26B-DD82-A4F3-5CB6-560E7E930E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B"/>
          </a:p>
        </p:txBody>
      </p:sp>
      <p:sp>
        <p:nvSpPr>
          <p:cNvPr id="3" name="Marcador de texto 2">
            <a:extLst>
              <a:ext uri="{FF2B5EF4-FFF2-40B4-BE49-F238E27FC236}">
                <a16:creationId xmlns:a16="http://schemas.microsoft.com/office/drawing/2014/main" id="{A750DD5B-BAB8-4149-4306-1FE51CFB7D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B"/>
          </a:p>
        </p:txBody>
      </p:sp>
      <p:sp>
        <p:nvSpPr>
          <p:cNvPr id="4" name="Marcador de fecha 3">
            <a:extLst>
              <a:ext uri="{FF2B5EF4-FFF2-40B4-BE49-F238E27FC236}">
                <a16:creationId xmlns:a16="http://schemas.microsoft.com/office/drawing/2014/main" id="{CBBC568E-28E3-6999-D53B-DD8E9C8289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A64119-93AD-7045-8BC4-E87B87A79385}" type="datetimeFigureOut">
              <a:rPr lang="es-GB" smtClean="0"/>
              <a:t>29/11/2022</a:t>
            </a:fld>
            <a:endParaRPr lang="es-GB"/>
          </a:p>
        </p:txBody>
      </p:sp>
      <p:sp>
        <p:nvSpPr>
          <p:cNvPr id="5" name="Marcador de pie de página 4">
            <a:extLst>
              <a:ext uri="{FF2B5EF4-FFF2-40B4-BE49-F238E27FC236}">
                <a16:creationId xmlns:a16="http://schemas.microsoft.com/office/drawing/2014/main" id="{831C07BA-F743-048A-C352-E122E984C8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B"/>
          </a:p>
        </p:txBody>
      </p:sp>
      <p:sp>
        <p:nvSpPr>
          <p:cNvPr id="6" name="Marcador de número de diapositiva 5">
            <a:extLst>
              <a:ext uri="{FF2B5EF4-FFF2-40B4-BE49-F238E27FC236}">
                <a16:creationId xmlns:a16="http://schemas.microsoft.com/office/drawing/2014/main" id="{79FC709D-7FF3-4588-6556-2C736D156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A8D99-4B75-454A-809D-63FD1F7ACA43}" type="slidenum">
              <a:rPr lang="es-GB" smtClean="0"/>
              <a:t>‹Nº›</a:t>
            </a:fld>
            <a:endParaRPr lang="es-GB"/>
          </a:p>
        </p:txBody>
      </p:sp>
    </p:spTree>
    <p:extLst>
      <p:ext uri="{BB962C8B-B14F-4D97-AF65-F5344CB8AC3E}">
        <p14:creationId xmlns:p14="http://schemas.microsoft.com/office/powerpoint/2010/main" val="912828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eresa.rodriguezdelasheras@uc3m.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teresa.rodriguezdelasheras@uc3m.e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3"/>
          <p:cNvSpPr/>
          <p:nvPr/>
        </p:nvSpPr>
        <p:spPr>
          <a:xfrm>
            <a:off x="910665" y="2105561"/>
            <a:ext cx="10774017" cy="1323439"/>
          </a:xfrm>
          <a:prstGeom prst="rect">
            <a:avLst/>
          </a:prstGeom>
          <a:solidFill>
            <a:schemeClr val="accent1">
              <a:lumMod val="75000"/>
            </a:schemeClr>
          </a:solidFill>
        </p:spPr>
        <p:txBody>
          <a:bodyPr wrap="square">
            <a:spAutoFit/>
          </a:bodyPr>
          <a:lstStyle/>
          <a:p>
            <a:pPr algn="ctr"/>
            <a:r>
              <a:rPr lang="en-US" sz="4000" b="1" i="1" dirty="0">
                <a:solidFill>
                  <a:schemeClr val="bg1"/>
                </a:solidFill>
                <a:latin typeface="Garamond" charset="0"/>
                <a:ea typeface="Garamond" charset="0"/>
                <a:cs typeface="Garamond" charset="0"/>
              </a:rPr>
              <a:t>Responsible Algorithms</a:t>
            </a:r>
            <a:r>
              <a:rPr lang="en-US" sz="4000" b="1" dirty="0">
                <a:solidFill>
                  <a:schemeClr val="bg1"/>
                </a:solidFill>
                <a:latin typeface="Garamond" charset="0"/>
                <a:ea typeface="Garamond" charset="0"/>
                <a:cs typeface="Garamond" charset="0"/>
              </a:rPr>
              <a:t>: Guiding Principles for Automated Decision-Making</a:t>
            </a:r>
          </a:p>
        </p:txBody>
      </p:sp>
      <p:sp>
        <p:nvSpPr>
          <p:cNvPr id="9" name="CuadroTexto 8"/>
          <p:cNvSpPr txBox="1"/>
          <p:nvPr/>
        </p:nvSpPr>
        <p:spPr>
          <a:xfrm>
            <a:off x="1244905" y="3875246"/>
            <a:ext cx="10025349" cy="1677382"/>
          </a:xfrm>
          <a:prstGeom prst="rect">
            <a:avLst/>
          </a:prstGeom>
          <a:noFill/>
        </p:spPr>
        <p:txBody>
          <a:bodyPr wrap="square" rtlCol="0">
            <a:spAutoFit/>
          </a:bodyPr>
          <a:lstStyle/>
          <a:p>
            <a:pPr algn="ctr"/>
            <a:r>
              <a:rPr lang="es-ES" sz="2200" b="1" dirty="0">
                <a:solidFill>
                  <a:schemeClr val="accent1"/>
                </a:solidFill>
                <a:latin typeface="Garamond" charset="0"/>
                <a:ea typeface="Garamond" charset="0"/>
                <a:cs typeface="Garamond" charset="0"/>
              </a:rPr>
              <a:t>Teresa Rodríguez de las Heras Ballell</a:t>
            </a:r>
          </a:p>
          <a:p>
            <a:pPr algn="ctr"/>
            <a:r>
              <a:rPr lang="es-ES" sz="2200" i="1" dirty="0" err="1">
                <a:solidFill>
                  <a:schemeClr val="accent1"/>
                </a:solidFill>
                <a:latin typeface="Garamond" charset="0"/>
                <a:ea typeface="Garamond" charset="0"/>
                <a:cs typeface="Garamond" charset="0"/>
              </a:rPr>
              <a:t>Professor</a:t>
            </a:r>
            <a:r>
              <a:rPr lang="es-ES" sz="2200" i="1" dirty="0">
                <a:solidFill>
                  <a:schemeClr val="accent1"/>
                </a:solidFill>
                <a:latin typeface="Garamond" charset="0"/>
                <a:ea typeface="Garamond" charset="0"/>
                <a:cs typeface="Garamond" charset="0"/>
              </a:rPr>
              <a:t> </a:t>
            </a:r>
            <a:r>
              <a:rPr lang="es-ES" sz="2200" i="1" dirty="0" err="1">
                <a:solidFill>
                  <a:schemeClr val="accent1"/>
                </a:solidFill>
                <a:latin typeface="Garamond" charset="0"/>
                <a:ea typeface="Garamond" charset="0"/>
                <a:cs typeface="Garamond" charset="0"/>
              </a:rPr>
              <a:t>of</a:t>
            </a:r>
            <a:r>
              <a:rPr lang="es-ES" sz="2200" i="1" dirty="0">
                <a:solidFill>
                  <a:schemeClr val="accent1"/>
                </a:solidFill>
                <a:latin typeface="Garamond" charset="0"/>
                <a:ea typeface="Garamond" charset="0"/>
                <a:cs typeface="Garamond" charset="0"/>
              </a:rPr>
              <a:t> </a:t>
            </a:r>
            <a:r>
              <a:rPr lang="es-ES" sz="2200" i="1" dirty="0" err="1">
                <a:solidFill>
                  <a:schemeClr val="accent1"/>
                </a:solidFill>
                <a:latin typeface="Garamond" charset="0"/>
                <a:ea typeface="Garamond" charset="0"/>
                <a:cs typeface="Garamond" charset="0"/>
              </a:rPr>
              <a:t>Commercial</a:t>
            </a:r>
            <a:r>
              <a:rPr lang="es-ES" sz="2200" i="1" dirty="0">
                <a:solidFill>
                  <a:schemeClr val="accent1"/>
                </a:solidFill>
                <a:latin typeface="Garamond" charset="0"/>
                <a:ea typeface="Garamond" charset="0"/>
                <a:cs typeface="Garamond" charset="0"/>
              </a:rPr>
              <a:t> </a:t>
            </a:r>
            <a:r>
              <a:rPr lang="es-ES" sz="2200" i="1" dirty="0" err="1">
                <a:solidFill>
                  <a:schemeClr val="accent1"/>
                </a:solidFill>
                <a:latin typeface="Garamond" charset="0"/>
                <a:ea typeface="Garamond" charset="0"/>
                <a:cs typeface="Garamond" charset="0"/>
              </a:rPr>
              <a:t>Law</a:t>
            </a:r>
            <a:r>
              <a:rPr lang="es-ES" sz="2200" i="1" dirty="0">
                <a:solidFill>
                  <a:schemeClr val="accent1"/>
                </a:solidFill>
                <a:latin typeface="Garamond" charset="0"/>
                <a:ea typeface="Garamond" charset="0"/>
                <a:cs typeface="Garamond" charset="0"/>
              </a:rPr>
              <a:t>, Universidad Carlos III de Madrid</a:t>
            </a:r>
          </a:p>
          <a:p>
            <a:pPr algn="ctr"/>
            <a:r>
              <a:rPr lang="es-ES" sz="2200" i="1" dirty="0" err="1">
                <a:solidFill>
                  <a:schemeClr val="accent1"/>
                </a:solidFill>
                <a:latin typeface="Garamond" charset="0"/>
                <a:ea typeface="Garamond" charset="0"/>
                <a:cs typeface="Garamond" charset="0"/>
              </a:rPr>
              <a:t>Member</a:t>
            </a:r>
            <a:r>
              <a:rPr lang="es-ES" sz="2200" i="1" dirty="0">
                <a:solidFill>
                  <a:schemeClr val="accent1"/>
                </a:solidFill>
                <a:latin typeface="Garamond" charset="0"/>
                <a:ea typeface="Garamond" charset="0"/>
                <a:cs typeface="Garamond" charset="0"/>
              </a:rPr>
              <a:t> </a:t>
            </a:r>
            <a:r>
              <a:rPr lang="es-ES" sz="2200" i="1" dirty="0" err="1">
                <a:solidFill>
                  <a:schemeClr val="accent1"/>
                </a:solidFill>
                <a:latin typeface="Garamond" charset="0"/>
                <a:ea typeface="Garamond" charset="0"/>
                <a:cs typeface="Garamond" charset="0"/>
              </a:rPr>
              <a:t>of</a:t>
            </a:r>
            <a:r>
              <a:rPr lang="es-ES" sz="2200" i="1" dirty="0">
                <a:solidFill>
                  <a:schemeClr val="accent1"/>
                </a:solidFill>
                <a:latin typeface="Garamond" charset="0"/>
                <a:ea typeface="Garamond" charset="0"/>
                <a:cs typeface="Garamond" charset="0"/>
              </a:rPr>
              <a:t> </a:t>
            </a:r>
            <a:r>
              <a:rPr lang="es-ES" sz="2200" i="1" dirty="0" err="1">
                <a:solidFill>
                  <a:schemeClr val="accent1"/>
                </a:solidFill>
                <a:latin typeface="Garamond" charset="0"/>
                <a:ea typeface="Garamond" charset="0"/>
                <a:cs typeface="Garamond" charset="0"/>
              </a:rPr>
              <a:t>the</a:t>
            </a:r>
            <a:r>
              <a:rPr lang="es-ES" sz="2200" i="1" dirty="0">
                <a:solidFill>
                  <a:schemeClr val="accent1"/>
                </a:solidFill>
                <a:latin typeface="Garamond" charset="0"/>
                <a:ea typeface="Garamond" charset="0"/>
                <a:cs typeface="Garamond" charset="0"/>
              </a:rPr>
              <a:t> EU Expert </a:t>
            </a:r>
            <a:r>
              <a:rPr lang="es-ES" sz="2200" i="1" dirty="0" err="1">
                <a:solidFill>
                  <a:schemeClr val="accent1"/>
                </a:solidFill>
                <a:latin typeface="Garamond" charset="0"/>
                <a:ea typeface="Garamond" charset="0"/>
                <a:cs typeface="Garamond" charset="0"/>
              </a:rPr>
              <a:t>Groups</a:t>
            </a:r>
            <a:r>
              <a:rPr lang="es-ES" sz="2200" i="1" dirty="0">
                <a:solidFill>
                  <a:schemeClr val="accent1"/>
                </a:solidFill>
                <a:latin typeface="Garamond" charset="0"/>
                <a:ea typeface="Garamond" charset="0"/>
                <a:cs typeface="Garamond" charset="0"/>
              </a:rPr>
              <a:t> </a:t>
            </a:r>
            <a:r>
              <a:rPr lang="es-ES" sz="2200" i="1" dirty="0" err="1">
                <a:solidFill>
                  <a:schemeClr val="accent1"/>
                </a:solidFill>
                <a:latin typeface="Garamond" charset="0"/>
                <a:ea typeface="Garamond" charset="0"/>
                <a:cs typeface="Garamond" charset="0"/>
              </a:rPr>
              <a:t>on</a:t>
            </a:r>
            <a:r>
              <a:rPr lang="es-ES" sz="2200" i="1" dirty="0">
                <a:solidFill>
                  <a:schemeClr val="accent1"/>
                </a:solidFill>
                <a:latin typeface="Garamond" charset="0"/>
                <a:ea typeface="Garamond" charset="0"/>
                <a:cs typeface="Garamond" charset="0"/>
              </a:rPr>
              <a:t> AI and </a:t>
            </a:r>
            <a:r>
              <a:rPr lang="es-ES" sz="2200" i="1" dirty="0" err="1">
                <a:solidFill>
                  <a:schemeClr val="accent1"/>
                </a:solidFill>
                <a:latin typeface="Garamond" charset="0"/>
                <a:ea typeface="Garamond" charset="0"/>
                <a:cs typeface="Garamond" charset="0"/>
              </a:rPr>
              <a:t>Liability</a:t>
            </a:r>
            <a:r>
              <a:rPr lang="es-ES" sz="2200" i="1" dirty="0">
                <a:solidFill>
                  <a:schemeClr val="accent1"/>
                </a:solidFill>
                <a:latin typeface="Garamond" charset="0"/>
                <a:ea typeface="Garamond" charset="0"/>
                <a:cs typeface="Garamond" charset="0"/>
              </a:rPr>
              <a:t>, </a:t>
            </a:r>
            <a:r>
              <a:rPr lang="es-ES" sz="2200" i="1" dirty="0" err="1">
                <a:solidFill>
                  <a:schemeClr val="accent1"/>
                </a:solidFill>
                <a:latin typeface="Garamond" charset="0"/>
                <a:ea typeface="Garamond" charset="0"/>
                <a:cs typeface="Garamond" charset="0"/>
              </a:rPr>
              <a:t>on</a:t>
            </a:r>
            <a:r>
              <a:rPr lang="es-ES" sz="2200" i="1" dirty="0">
                <a:solidFill>
                  <a:schemeClr val="accent1"/>
                </a:solidFill>
                <a:latin typeface="Garamond" charset="0"/>
                <a:ea typeface="Garamond" charset="0"/>
                <a:cs typeface="Garamond" charset="0"/>
              </a:rPr>
              <a:t> </a:t>
            </a:r>
            <a:r>
              <a:rPr lang="es-ES" sz="2200" i="1" dirty="0" err="1">
                <a:solidFill>
                  <a:schemeClr val="accent1"/>
                </a:solidFill>
                <a:latin typeface="Garamond" charset="0"/>
                <a:ea typeface="Garamond" charset="0"/>
                <a:cs typeface="Garamond" charset="0"/>
              </a:rPr>
              <a:t>Platforms</a:t>
            </a:r>
            <a:r>
              <a:rPr lang="es-ES" sz="2200" i="1" dirty="0">
                <a:solidFill>
                  <a:schemeClr val="accent1"/>
                </a:solidFill>
                <a:latin typeface="Garamond" charset="0"/>
                <a:ea typeface="Garamond" charset="0"/>
                <a:cs typeface="Garamond" charset="0"/>
              </a:rPr>
              <a:t>, and </a:t>
            </a:r>
            <a:r>
              <a:rPr lang="es-ES" sz="2200" i="1" dirty="0" err="1">
                <a:solidFill>
                  <a:schemeClr val="accent1"/>
                </a:solidFill>
                <a:latin typeface="Garamond" charset="0"/>
                <a:ea typeface="Garamond" charset="0"/>
                <a:cs typeface="Garamond" charset="0"/>
              </a:rPr>
              <a:t>on</a:t>
            </a:r>
            <a:r>
              <a:rPr lang="es-ES" sz="2200" i="1" dirty="0">
                <a:solidFill>
                  <a:schemeClr val="accent1"/>
                </a:solidFill>
                <a:latin typeface="Garamond" charset="0"/>
                <a:ea typeface="Garamond" charset="0"/>
                <a:cs typeface="Garamond" charset="0"/>
              </a:rPr>
              <a:t> B2B Data </a:t>
            </a:r>
            <a:r>
              <a:rPr lang="es-ES" sz="2200" i="1" dirty="0" err="1">
                <a:solidFill>
                  <a:schemeClr val="accent1"/>
                </a:solidFill>
                <a:latin typeface="Garamond" charset="0"/>
                <a:ea typeface="Garamond" charset="0"/>
                <a:cs typeface="Garamond" charset="0"/>
              </a:rPr>
              <a:t>Sharing</a:t>
            </a:r>
            <a:r>
              <a:rPr lang="es-ES" sz="2200" i="1" dirty="0">
                <a:solidFill>
                  <a:schemeClr val="accent1"/>
                </a:solidFill>
                <a:latin typeface="Garamond" charset="0"/>
                <a:ea typeface="Garamond" charset="0"/>
                <a:cs typeface="Garamond" charset="0"/>
              </a:rPr>
              <a:t>, EU </a:t>
            </a:r>
            <a:r>
              <a:rPr lang="es-ES" sz="2200" i="1" dirty="0" err="1">
                <a:solidFill>
                  <a:schemeClr val="accent1"/>
                </a:solidFill>
                <a:latin typeface="Garamond" charset="0"/>
                <a:ea typeface="Garamond" charset="0"/>
                <a:cs typeface="Garamond" charset="0"/>
              </a:rPr>
              <a:t>Commission</a:t>
            </a:r>
            <a:r>
              <a:rPr lang="es-ES" sz="2200" i="1" dirty="0">
                <a:solidFill>
                  <a:schemeClr val="accent1"/>
                </a:solidFill>
                <a:latin typeface="Garamond" charset="0"/>
                <a:ea typeface="Garamond" charset="0"/>
                <a:cs typeface="Garamond" charset="0"/>
              </a:rPr>
              <a:t>  </a:t>
            </a:r>
          </a:p>
          <a:p>
            <a:pPr algn="ctr"/>
            <a:r>
              <a:rPr lang="es-ES" sz="1500" b="1" u="sng" dirty="0">
                <a:solidFill>
                  <a:schemeClr val="accent1"/>
                </a:solidFill>
                <a:latin typeface="Garamond" charset="0"/>
                <a:ea typeface="Garamond" charset="0"/>
                <a:cs typeface="Garamond" charset="0"/>
                <a:hlinkClick r:id="rId3"/>
              </a:rPr>
              <a:t>teresa.rodriguezdelasheras@uc3m.es</a:t>
            </a:r>
            <a:endParaRPr lang="es-ES" sz="1500" b="1" u="sng" dirty="0">
              <a:solidFill>
                <a:schemeClr val="accent1"/>
              </a:solidFill>
              <a:latin typeface="Garamond" charset="0"/>
              <a:ea typeface="Garamond" charset="0"/>
              <a:cs typeface="Garamond" charset="0"/>
            </a:endParaRPr>
          </a:p>
        </p:txBody>
      </p:sp>
      <p:pic>
        <p:nvPicPr>
          <p:cNvPr id="11" name="Imagen 10" descr="acronimo_nombre1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6678" y="6370373"/>
            <a:ext cx="1959631" cy="195797"/>
          </a:xfrm>
          <a:prstGeom prst="rect">
            <a:avLst/>
          </a:prstGeom>
        </p:spPr>
      </p:pic>
    </p:spTree>
    <p:extLst>
      <p:ext uri="{BB962C8B-B14F-4D97-AF65-F5344CB8AC3E}">
        <p14:creationId xmlns:p14="http://schemas.microsoft.com/office/powerpoint/2010/main" val="4726374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5E8DC28-0106-4A62-73E1-72521CCBC0EC}"/>
              </a:ext>
            </a:extLst>
          </p:cNvPr>
          <p:cNvSpPr txBox="1"/>
          <p:nvPr/>
        </p:nvSpPr>
        <p:spPr>
          <a:xfrm>
            <a:off x="544513" y="738188"/>
            <a:ext cx="4003675" cy="4800600"/>
          </a:xfrm>
          <a:prstGeom prst="rect">
            <a:avLst/>
          </a:prstGeom>
          <a:noFill/>
          <a:ln>
            <a:solidFill>
              <a:schemeClr val="accent1"/>
            </a:solidFill>
          </a:ln>
        </p:spPr>
        <p:txBody>
          <a:bodyPr>
            <a:spAutoFit/>
          </a:bodyPr>
          <a:lstStyle/>
          <a:p>
            <a:pPr algn="ctr" eaLnBrk="1" fontAlgn="auto" hangingPunct="1">
              <a:spcBef>
                <a:spcPts val="0"/>
              </a:spcBef>
              <a:spcAft>
                <a:spcPts val="0"/>
              </a:spcAft>
              <a:defRPr/>
            </a:pPr>
            <a:r>
              <a:rPr lang="en-GB" sz="3000" b="1" dirty="0">
                <a:solidFill>
                  <a:schemeClr val="accent5">
                    <a:lumMod val="75000"/>
                  </a:schemeClr>
                </a:solidFill>
                <a:latin typeface="Garamond" panose="02020404030301010803" pitchFamily="18" charset="0"/>
              </a:rPr>
              <a:t>12 Guiding Principles </a:t>
            </a:r>
          </a:p>
          <a:p>
            <a:pPr eaLnBrk="1" fontAlgn="auto" hangingPunct="1">
              <a:spcBef>
                <a:spcPts val="0"/>
              </a:spcBef>
              <a:spcAft>
                <a:spcPts val="0"/>
              </a:spcAft>
              <a:defRPr/>
            </a:pPr>
            <a:endParaRPr lang="en-GB" sz="3000" b="1" dirty="0">
              <a:solidFill>
                <a:schemeClr val="accent5">
                  <a:lumMod val="75000"/>
                </a:schemeClr>
              </a:solidFill>
              <a:latin typeface="Garamond" panose="02020404030301010803" pitchFamily="18" charset="0"/>
            </a:endParaRPr>
          </a:p>
          <a:p>
            <a:pPr eaLnBrk="1" fontAlgn="auto" hangingPunct="1">
              <a:spcBef>
                <a:spcPts val="0"/>
              </a:spcBef>
              <a:spcAft>
                <a:spcPts val="0"/>
              </a:spcAft>
              <a:defRPr/>
            </a:pPr>
            <a:r>
              <a:rPr lang="en-GB" sz="3000" b="1" dirty="0">
                <a:solidFill>
                  <a:schemeClr val="accent5">
                    <a:lumMod val="75000"/>
                  </a:schemeClr>
                </a:solidFill>
                <a:latin typeface="Garamond" panose="02020404030301010803" pitchFamily="18" charset="0"/>
              </a:rPr>
              <a:t>	Title </a:t>
            </a:r>
          </a:p>
          <a:p>
            <a:pPr eaLnBrk="1" fontAlgn="auto" hangingPunct="1">
              <a:spcBef>
                <a:spcPts val="0"/>
              </a:spcBef>
              <a:spcAft>
                <a:spcPts val="0"/>
              </a:spcAft>
              <a:defRPr/>
            </a:pPr>
            <a:endParaRPr lang="en-GB" sz="3000" b="1" dirty="0">
              <a:solidFill>
                <a:schemeClr val="accent5">
                  <a:lumMod val="75000"/>
                </a:schemeClr>
              </a:solidFill>
              <a:latin typeface="Garamond" panose="02020404030301010803" pitchFamily="18" charset="0"/>
            </a:endParaRPr>
          </a:p>
          <a:p>
            <a:pPr eaLnBrk="1" fontAlgn="auto" hangingPunct="1">
              <a:spcBef>
                <a:spcPts val="0"/>
              </a:spcBef>
              <a:spcAft>
                <a:spcPts val="0"/>
              </a:spcAft>
              <a:defRPr/>
            </a:pPr>
            <a:r>
              <a:rPr lang="en-GB" sz="3000" b="1" dirty="0">
                <a:solidFill>
                  <a:schemeClr val="accent5">
                    <a:lumMod val="75000"/>
                  </a:schemeClr>
                </a:solidFill>
                <a:latin typeface="Garamond" panose="02020404030301010803" pitchFamily="18" charset="0"/>
              </a:rPr>
              <a:t>	Principle </a:t>
            </a:r>
          </a:p>
          <a:p>
            <a:pPr eaLnBrk="1" fontAlgn="auto" hangingPunct="1">
              <a:spcBef>
                <a:spcPts val="0"/>
              </a:spcBef>
              <a:spcAft>
                <a:spcPts val="0"/>
              </a:spcAft>
              <a:defRPr/>
            </a:pPr>
            <a:endParaRPr lang="en-GB" sz="3000" b="1" dirty="0">
              <a:solidFill>
                <a:schemeClr val="accent5">
                  <a:lumMod val="75000"/>
                </a:schemeClr>
              </a:solidFill>
              <a:latin typeface="Garamond" panose="02020404030301010803" pitchFamily="18" charset="0"/>
            </a:endParaRPr>
          </a:p>
          <a:p>
            <a:pPr eaLnBrk="1" fontAlgn="auto" hangingPunct="1">
              <a:spcBef>
                <a:spcPts val="0"/>
              </a:spcBef>
              <a:spcAft>
                <a:spcPts val="0"/>
              </a:spcAft>
              <a:defRPr/>
            </a:pPr>
            <a:r>
              <a:rPr lang="en-GB" sz="3000" b="1" dirty="0">
                <a:solidFill>
                  <a:schemeClr val="accent5">
                    <a:lumMod val="75000"/>
                  </a:schemeClr>
                </a:solidFill>
                <a:latin typeface="Garamond" panose="02020404030301010803" pitchFamily="18" charset="0"/>
              </a:rPr>
              <a:t>	Explanation </a:t>
            </a:r>
          </a:p>
          <a:p>
            <a:pPr eaLnBrk="1" fontAlgn="auto" hangingPunct="1">
              <a:spcBef>
                <a:spcPts val="0"/>
              </a:spcBef>
              <a:spcAft>
                <a:spcPts val="0"/>
              </a:spcAft>
              <a:defRPr/>
            </a:pPr>
            <a:endParaRPr lang="en-GB" sz="3000" b="1" dirty="0">
              <a:solidFill>
                <a:schemeClr val="accent5">
                  <a:lumMod val="75000"/>
                </a:schemeClr>
              </a:solidFill>
              <a:latin typeface="Garamond" panose="02020404030301010803" pitchFamily="18" charset="0"/>
            </a:endParaRPr>
          </a:p>
          <a:p>
            <a:pPr eaLnBrk="1" fontAlgn="auto" hangingPunct="1">
              <a:spcBef>
                <a:spcPts val="0"/>
              </a:spcBef>
              <a:spcAft>
                <a:spcPts val="0"/>
              </a:spcAft>
              <a:defRPr/>
            </a:pPr>
            <a:r>
              <a:rPr lang="en-GB" sz="3000" b="1" dirty="0">
                <a:solidFill>
                  <a:schemeClr val="accent5">
                    <a:lumMod val="75000"/>
                  </a:schemeClr>
                </a:solidFill>
                <a:latin typeface="Garamond" panose="02020404030301010803" pitchFamily="18" charset="0"/>
              </a:rPr>
              <a:t>	Illustration </a:t>
            </a:r>
            <a:endParaRPr lang="es-ES" sz="3000" b="1" dirty="0">
              <a:solidFill>
                <a:schemeClr val="accent5">
                  <a:lumMod val="75000"/>
                </a:schemeClr>
              </a:solidFill>
              <a:latin typeface="Garamond" panose="02020404030301010803" pitchFamily="18" charset="0"/>
            </a:endParaRPr>
          </a:p>
          <a:p>
            <a:pPr algn="just" eaLnBrk="1" fontAlgn="auto" hangingPunct="1">
              <a:spcBef>
                <a:spcPts val="0"/>
              </a:spcBef>
              <a:spcAft>
                <a:spcPts val="0"/>
              </a:spcAft>
              <a:defRPr/>
            </a:pPr>
            <a:r>
              <a:rPr lang="en-GB" i="1" dirty="0">
                <a:latin typeface="Garamond" panose="02020404030301010803" pitchFamily="18" charset="0"/>
              </a:rPr>
              <a:t>	</a:t>
            </a:r>
            <a:r>
              <a:rPr lang="en-GB" i="1" dirty="0">
                <a:solidFill>
                  <a:schemeClr val="tx1">
                    <a:lumMod val="50000"/>
                    <a:lumOff val="50000"/>
                  </a:schemeClr>
                </a:solidFill>
                <a:latin typeface="Garamond" panose="02020404030301010803" pitchFamily="18" charset="0"/>
              </a:rPr>
              <a:t>. </a:t>
            </a:r>
            <a:endParaRPr lang="es-ES" dirty="0">
              <a:latin typeface="Garamond" panose="02020404030301010803" pitchFamily="18" charset="0"/>
            </a:endParaRPr>
          </a:p>
          <a:p>
            <a:pPr eaLnBrk="1" fontAlgn="auto" hangingPunct="1">
              <a:spcBef>
                <a:spcPts val="0"/>
              </a:spcBef>
              <a:spcAft>
                <a:spcPts val="0"/>
              </a:spcAft>
              <a:defRPr/>
            </a:pPr>
            <a:endParaRPr lang="es-ES" dirty="0">
              <a:latin typeface="Garamond" panose="02020404030301010803" pitchFamily="18" charset="0"/>
            </a:endParaRPr>
          </a:p>
        </p:txBody>
      </p:sp>
      <p:sp>
        <p:nvSpPr>
          <p:cNvPr id="5" name="CuadroTexto 4">
            <a:extLst>
              <a:ext uri="{FF2B5EF4-FFF2-40B4-BE49-F238E27FC236}">
                <a16:creationId xmlns:a16="http://schemas.microsoft.com/office/drawing/2014/main" id="{D17FDBFE-2E2A-FD39-BA41-BA217A4FEEE0}"/>
              </a:ext>
            </a:extLst>
          </p:cNvPr>
          <p:cNvSpPr txBox="1"/>
          <p:nvPr/>
        </p:nvSpPr>
        <p:spPr>
          <a:xfrm>
            <a:off x="5554663" y="1249363"/>
            <a:ext cx="1892300" cy="477837"/>
          </a:xfrm>
          <a:prstGeom prst="rect">
            <a:avLst/>
          </a:prstGeom>
          <a:solidFill>
            <a:schemeClr val="accent1">
              <a:lumMod val="75000"/>
            </a:schemeClr>
          </a:solidFill>
          <a:ln>
            <a:solidFill>
              <a:schemeClr val="accent1"/>
            </a:solidFill>
          </a:ln>
        </p:spPr>
        <p:txBody>
          <a:bodyPr>
            <a:spAutoFit/>
          </a:bodyPr>
          <a:lstStyle/>
          <a:p>
            <a:pPr algn="ctr" eaLnBrk="1" fontAlgn="auto" hangingPunct="1">
              <a:spcBef>
                <a:spcPts val="0"/>
              </a:spcBef>
              <a:spcAft>
                <a:spcPts val="0"/>
              </a:spcAft>
              <a:defRPr/>
            </a:pPr>
            <a:r>
              <a:rPr lang="es-ES" sz="2500" b="1" dirty="0">
                <a:solidFill>
                  <a:schemeClr val="bg1"/>
                </a:solidFill>
                <a:latin typeface="Garamond" panose="02020404030301010803" pitchFamily="18" charset="0"/>
              </a:rPr>
              <a:t>GDPR</a:t>
            </a:r>
          </a:p>
        </p:txBody>
      </p:sp>
      <p:sp>
        <p:nvSpPr>
          <p:cNvPr id="19459" name="CuadroTexto 5">
            <a:extLst>
              <a:ext uri="{FF2B5EF4-FFF2-40B4-BE49-F238E27FC236}">
                <a16:creationId xmlns:a16="http://schemas.microsoft.com/office/drawing/2014/main" id="{C3ECDC83-B4E5-C459-62BF-1C3674A96DF0}"/>
              </a:ext>
            </a:extLst>
          </p:cNvPr>
          <p:cNvSpPr txBox="1">
            <a:spLocks noChangeArrowheads="1"/>
          </p:cNvSpPr>
          <p:nvPr/>
        </p:nvSpPr>
        <p:spPr bwMode="auto">
          <a:xfrm>
            <a:off x="8647113" y="868363"/>
            <a:ext cx="1892300" cy="476250"/>
          </a:xfrm>
          <a:prstGeom prst="rect">
            <a:avLst/>
          </a:prstGeom>
          <a:solidFill>
            <a:schemeClr val="accent1"/>
          </a:solidFill>
          <a:ln w="9525">
            <a:solidFill>
              <a:schemeClr val="accent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2500" b="1">
                <a:solidFill>
                  <a:schemeClr val="bg1"/>
                </a:solidFill>
                <a:latin typeface="Garamond" panose="02020404030301010803" pitchFamily="18" charset="0"/>
              </a:rPr>
              <a:t>DSA</a:t>
            </a:r>
          </a:p>
        </p:txBody>
      </p:sp>
      <p:sp>
        <p:nvSpPr>
          <p:cNvPr id="19460" name="CuadroTexto 6">
            <a:extLst>
              <a:ext uri="{FF2B5EF4-FFF2-40B4-BE49-F238E27FC236}">
                <a16:creationId xmlns:a16="http://schemas.microsoft.com/office/drawing/2014/main" id="{12E0C99A-E8B6-C095-2F19-D1E80D391576}"/>
              </a:ext>
            </a:extLst>
          </p:cNvPr>
          <p:cNvSpPr txBox="1">
            <a:spLocks noChangeArrowheads="1"/>
          </p:cNvSpPr>
          <p:nvPr/>
        </p:nvSpPr>
        <p:spPr bwMode="auto">
          <a:xfrm>
            <a:off x="8662988" y="1957388"/>
            <a:ext cx="1890712" cy="477837"/>
          </a:xfrm>
          <a:prstGeom prst="rect">
            <a:avLst/>
          </a:prstGeom>
          <a:solidFill>
            <a:schemeClr val="accent1"/>
          </a:solidFill>
          <a:ln w="9525">
            <a:solidFill>
              <a:schemeClr val="accent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2500" b="1">
                <a:solidFill>
                  <a:schemeClr val="bg1"/>
                </a:solidFill>
                <a:latin typeface="Garamond" panose="02020404030301010803" pitchFamily="18" charset="0"/>
              </a:rPr>
              <a:t>DMA</a:t>
            </a:r>
          </a:p>
        </p:txBody>
      </p:sp>
      <p:sp>
        <p:nvSpPr>
          <p:cNvPr id="19461" name="CuadroTexto 7">
            <a:extLst>
              <a:ext uri="{FF2B5EF4-FFF2-40B4-BE49-F238E27FC236}">
                <a16:creationId xmlns:a16="http://schemas.microsoft.com/office/drawing/2014/main" id="{4252103D-BB75-FE7C-E9B0-005886F550A9}"/>
              </a:ext>
            </a:extLst>
          </p:cNvPr>
          <p:cNvSpPr txBox="1">
            <a:spLocks noChangeArrowheads="1"/>
          </p:cNvSpPr>
          <p:nvPr/>
        </p:nvSpPr>
        <p:spPr bwMode="auto">
          <a:xfrm>
            <a:off x="8647113" y="2970213"/>
            <a:ext cx="1892300" cy="476250"/>
          </a:xfrm>
          <a:prstGeom prst="rect">
            <a:avLst/>
          </a:prstGeom>
          <a:solidFill>
            <a:schemeClr val="accent1"/>
          </a:solidFill>
          <a:ln w="9525">
            <a:solidFill>
              <a:schemeClr val="accent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2500" b="1">
                <a:solidFill>
                  <a:schemeClr val="bg1"/>
                </a:solidFill>
                <a:latin typeface="Garamond" panose="02020404030301010803" pitchFamily="18" charset="0"/>
              </a:rPr>
              <a:t>AI Act</a:t>
            </a:r>
          </a:p>
        </p:txBody>
      </p:sp>
      <p:sp>
        <p:nvSpPr>
          <p:cNvPr id="19462" name="CuadroTexto 8">
            <a:extLst>
              <a:ext uri="{FF2B5EF4-FFF2-40B4-BE49-F238E27FC236}">
                <a16:creationId xmlns:a16="http://schemas.microsoft.com/office/drawing/2014/main" id="{AAFCBB2B-6B7B-0A73-B7E5-A1EBDE8CCF09}"/>
              </a:ext>
            </a:extLst>
          </p:cNvPr>
          <p:cNvSpPr txBox="1">
            <a:spLocks noChangeArrowheads="1"/>
          </p:cNvSpPr>
          <p:nvPr/>
        </p:nvSpPr>
        <p:spPr bwMode="auto">
          <a:xfrm>
            <a:off x="8662988" y="4046538"/>
            <a:ext cx="1890712" cy="1631216"/>
          </a:xfrm>
          <a:prstGeom prst="rect">
            <a:avLst/>
          </a:prstGeom>
          <a:solidFill>
            <a:schemeClr val="accent1"/>
          </a:solidFill>
          <a:ln w="9525">
            <a:solidFill>
              <a:schemeClr val="accent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2500" b="1" dirty="0" err="1">
                <a:solidFill>
                  <a:schemeClr val="bg1"/>
                </a:solidFill>
                <a:latin typeface="Garamond" panose="02020404030301010803" pitchFamily="18" charset="0"/>
              </a:rPr>
              <a:t>Proposal</a:t>
            </a:r>
            <a:r>
              <a:rPr lang="es-ES" altLang="es-GB" sz="2500" b="1" dirty="0">
                <a:solidFill>
                  <a:schemeClr val="bg1"/>
                </a:solidFill>
                <a:latin typeface="Garamond" panose="02020404030301010803" pitchFamily="18" charset="0"/>
              </a:rPr>
              <a:t> </a:t>
            </a:r>
            <a:r>
              <a:rPr lang="es-ES" altLang="es-GB" sz="2500" b="1" dirty="0" err="1">
                <a:solidFill>
                  <a:schemeClr val="bg1"/>
                </a:solidFill>
                <a:latin typeface="Garamond" panose="02020404030301010803" pitchFamily="18" charset="0"/>
              </a:rPr>
              <a:t>of</a:t>
            </a:r>
            <a:r>
              <a:rPr lang="es-ES" altLang="es-GB" sz="2500" b="1" dirty="0">
                <a:solidFill>
                  <a:schemeClr val="bg1"/>
                </a:solidFill>
                <a:latin typeface="Garamond" panose="02020404030301010803" pitchFamily="18" charset="0"/>
              </a:rPr>
              <a:t> Directive </a:t>
            </a:r>
            <a:r>
              <a:rPr lang="es-ES" altLang="es-GB" sz="2500" b="1" dirty="0" err="1">
                <a:solidFill>
                  <a:schemeClr val="bg1"/>
                </a:solidFill>
                <a:latin typeface="Garamond" panose="02020404030301010803" pitchFamily="18" charset="0"/>
              </a:rPr>
              <a:t>on</a:t>
            </a:r>
            <a:r>
              <a:rPr lang="es-ES" altLang="es-GB" sz="2500" b="1" dirty="0">
                <a:solidFill>
                  <a:schemeClr val="bg1"/>
                </a:solidFill>
                <a:latin typeface="Garamond" panose="02020404030301010803" pitchFamily="18" charset="0"/>
              </a:rPr>
              <a:t> </a:t>
            </a:r>
            <a:r>
              <a:rPr lang="es-ES" altLang="es-GB" sz="2500" b="1" dirty="0" err="1">
                <a:solidFill>
                  <a:schemeClr val="bg1"/>
                </a:solidFill>
                <a:latin typeface="Garamond" panose="02020404030301010803" pitchFamily="18" charset="0"/>
              </a:rPr>
              <a:t>platform</a:t>
            </a:r>
            <a:r>
              <a:rPr lang="es-ES" altLang="es-GB" sz="2500" b="1" dirty="0">
                <a:solidFill>
                  <a:schemeClr val="bg1"/>
                </a:solidFill>
                <a:latin typeface="Garamond" panose="02020404030301010803" pitchFamily="18" charset="0"/>
              </a:rPr>
              <a:t> </a:t>
            </a:r>
            <a:r>
              <a:rPr lang="es-ES" altLang="es-GB" sz="2500" b="1" dirty="0" err="1">
                <a:solidFill>
                  <a:schemeClr val="bg1"/>
                </a:solidFill>
                <a:latin typeface="Garamond" panose="02020404030301010803" pitchFamily="18" charset="0"/>
              </a:rPr>
              <a:t>work</a:t>
            </a:r>
            <a:endParaRPr lang="es-ES" altLang="es-GB" sz="2500" b="1" dirty="0">
              <a:solidFill>
                <a:schemeClr val="bg1"/>
              </a:solidFill>
              <a:latin typeface="Garamond" panose="02020404030301010803" pitchFamily="18" charset="0"/>
            </a:endParaRPr>
          </a:p>
        </p:txBody>
      </p:sp>
      <p:sp>
        <p:nvSpPr>
          <p:cNvPr id="10" name="CuadroTexto 9">
            <a:extLst>
              <a:ext uri="{FF2B5EF4-FFF2-40B4-BE49-F238E27FC236}">
                <a16:creationId xmlns:a16="http://schemas.microsoft.com/office/drawing/2014/main" id="{A5A67482-C003-9104-7539-574BBA88EF7A}"/>
              </a:ext>
            </a:extLst>
          </p:cNvPr>
          <p:cNvSpPr txBox="1"/>
          <p:nvPr/>
        </p:nvSpPr>
        <p:spPr>
          <a:xfrm>
            <a:off x="5554663" y="2435225"/>
            <a:ext cx="1892300" cy="862013"/>
          </a:xfrm>
          <a:prstGeom prst="rect">
            <a:avLst/>
          </a:prstGeom>
          <a:solidFill>
            <a:schemeClr val="accent1">
              <a:lumMod val="75000"/>
            </a:schemeClr>
          </a:solidFill>
          <a:ln>
            <a:solidFill>
              <a:schemeClr val="accent1"/>
            </a:solidFill>
          </a:ln>
        </p:spPr>
        <p:txBody>
          <a:bodyPr>
            <a:spAutoFit/>
          </a:bodyPr>
          <a:lstStyle/>
          <a:p>
            <a:pPr algn="ctr" eaLnBrk="1" fontAlgn="auto" hangingPunct="1">
              <a:spcBef>
                <a:spcPts val="0"/>
              </a:spcBef>
              <a:spcAft>
                <a:spcPts val="0"/>
              </a:spcAft>
              <a:defRPr/>
            </a:pPr>
            <a:r>
              <a:rPr lang="es-ES" sz="2500" b="1" dirty="0">
                <a:solidFill>
                  <a:schemeClr val="bg1"/>
                </a:solidFill>
                <a:latin typeface="Garamond" panose="02020404030301010803" pitchFamily="18" charset="0"/>
              </a:rPr>
              <a:t>P2B </a:t>
            </a:r>
            <a:r>
              <a:rPr lang="es-ES" sz="2500" b="1" dirty="0" err="1">
                <a:solidFill>
                  <a:schemeClr val="bg1"/>
                </a:solidFill>
                <a:latin typeface="Garamond" panose="02020404030301010803" pitchFamily="18" charset="0"/>
              </a:rPr>
              <a:t>Regulation</a:t>
            </a:r>
            <a:r>
              <a:rPr lang="es-ES" sz="2500" b="1" dirty="0">
                <a:solidFill>
                  <a:schemeClr val="bg1"/>
                </a:solidFill>
                <a:latin typeface="Garamond" panose="02020404030301010803" pitchFamily="18" charset="0"/>
              </a:rPr>
              <a:t> </a:t>
            </a:r>
          </a:p>
        </p:txBody>
      </p:sp>
      <p:sp>
        <p:nvSpPr>
          <p:cNvPr id="19464" name="CuadroTexto 10">
            <a:extLst>
              <a:ext uri="{FF2B5EF4-FFF2-40B4-BE49-F238E27FC236}">
                <a16:creationId xmlns:a16="http://schemas.microsoft.com/office/drawing/2014/main" id="{BC267FA1-47EF-868B-C3C6-9F2B5E385CE1}"/>
              </a:ext>
            </a:extLst>
          </p:cNvPr>
          <p:cNvSpPr txBox="1">
            <a:spLocks noChangeArrowheads="1"/>
          </p:cNvSpPr>
          <p:nvPr/>
        </p:nvSpPr>
        <p:spPr bwMode="auto">
          <a:xfrm>
            <a:off x="5554663" y="3911600"/>
            <a:ext cx="116998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S" altLang="es-GB" sz="5000">
                <a:solidFill>
                  <a:schemeClr val="accent2"/>
                </a:solidFill>
              </a:rPr>
              <a: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548DCB3-DB9C-4149-C03E-881DC991F9CB}"/>
              </a:ext>
            </a:extLst>
          </p:cNvPr>
          <p:cNvSpPr txBox="1"/>
          <p:nvPr/>
        </p:nvSpPr>
        <p:spPr>
          <a:xfrm>
            <a:off x="288925" y="288925"/>
            <a:ext cx="11703050" cy="7572375"/>
          </a:xfrm>
          <a:prstGeom prst="rect">
            <a:avLst/>
          </a:prstGeom>
          <a:noFill/>
        </p:spPr>
        <p:txBody>
          <a:bodyPr>
            <a:spAutoFit/>
          </a:bodyPr>
          <a:lstStyle/>
          <a:p>
            <a:pPr algn="ctr" eaLnBrk="1" fontAlgn="auto" hangingPunct="1">
              <a:spcBef>
                <a:spcPts val="0"/>
              </a:spcBef>
              <a:spcAft>
                <a:spcPts val="0"/>
              </a:spcAft>
              <a:defRPr/>
            </a:pPr>
            <a:r>
              <a:rPr lang="en-GB" b="1" dirty="0">
                <a:solidFill>
                  <a:schemeClr val="accent5">
                    <a:lumMod val="75000"/>
                  </a:schemeClr>
                </a:solidFill>
                <a:latin typeface="Garamond" panose="02020404030301010803" pitchFamily="18" charset="0"/>
              </a:rPr>
              <a:t>Guiding Principle 1: Law-compliant ADM. </a:t>
            </a:r>
            <a:endParaRPr lang="es-ES" b="1" dirty="0">
              <a:solidFill>
                <a:schemeClr val="accent5">
                  <a:lumMod val="75000"/>
                </a:schemeClr>
              </a:solidFill>
              <a:latin typeface="Garamond" panose="02020404030301010803" pitchFamily="18" charset="0"/>
            </a:endParaRPr>
          </a:p>
          <a:p>
            <a:pPr algn="ctr" eaLnBrk="1" fontAlgn="auto" hangingPunct="1">
              <a:spcBef>
                <a:spcPts val="0"/>
              </a:spcBef>
              <a:spcAft>
                <a:spcPts val="0"/>
              </a:spcAft>
              <a:defRPr/>
            </a:pPr>
            <a:r>
              <a:rPr lang="en-GB" i="1" dirty="0">
                <a:latin typeface="Garamond" panose="02020404030301010803" pitchFamily="18" charset="0"/>
              </a:rPr>
              <a:t>	</a:t>
            </a:r>
            <a:endParaRPr lang="en-GB" b="1" i="1" dirty="0">
              <a:solidFill>
                <a:schemeClr val="tx1">
                  <a:lumMod val="50000"/>
                  <a:lumOff val="50000"/>
                </a:schemeClr>
              </a:solidFill>
              <a:latin typeface="Garamond" panose="02020404030301010803" pitchFamily="18" charset="0"/>
            </a:endParaRPr>
          </a:p>
          <a:p>
            <a:pPr algn="ctr" eaLnBrk="1" fontAlgn="auto" hangingPunct="1">
              <a:spcBef>
                <a:spcPts val="0"/>
              </a:spcBef>
              <a:spcAft>
                <a:spcPts val="0"/>
              </a:spcAft>
              <a:defRPr/>
            </a:pPr>
            <a:r>
              <a:rPr lang="en-GB" b="1" dirty="0">
                <a:solidFill>
                  <a:schemeClr val="accent5">
                    <a:lumMod val="75000"/>
                  </a:schemeClr>
                </a:solidFill>
                <a:latin typeface="Garamond" panose="02020404030301010803" pitchFamily="18" charset="0"/>
              </a:rPr>
              <a:t>Guiding Principle 2: Non-discrimination against ADM. </a:t>
            </a:r>
            <a:endParaRPr lang="es-ES" dirty="0">
              <a:solidFill>
                <a:schemeClr val="accent5">
                  <a:lumMod val="75000"/>
                </a:schemeClr>
              </a:solidFill>
              <a:latin typeface="Garamond" panose="02020404030301010803" pitchFamily="18" charset="0"/>
            </a:endParaRPr>
          </a:p>
          <a:p>
            <a:pPr algn="ctr" eaLnBrk="1" fontAlgn="auto" hangingPunct="1">
              <a:spcBef>
                <a:spcPts val="0"/>
              </a:spcBef>
              <a:spcAft>
                <a:spcPts val="0"/>
              </a:spcAft>
              <a:defRPr/>
            </a:pPr>
            <a:r>
              <a:rPr lang="en-GB" i="1" dirty="0">
                <a:latin typeface="Garamond" panose="02020404030301010803" pitchFamily="18" charset="0"/>
              </a:rPr>
              <a:t>	</a:t>
            </a:r>
            <a:endParaRPr lang="es-ES" dirty="0">
              <a:latin typeface="Garamond" panose="02020404030301010803" pitchFamily="18" charset="0"/>
            </a:endParaRPr>
          </a:p>
          <a:p>
            <a:pPr algn="ctr" eaLnBrk="1" fontAlgn="auto" hangingPunct="1">
              <a:spcBef>
                <a:spcPts val="0"/>
              </a:spcBef>
              <a:spcAft>
                <a:spcPts val="0"/>
              </a:spcAft>
              <a:defRPr/>
            </a:pPr>
            <a:r>
              <a:rPr lang="en-GB" b="1" dirty="0">
                <a:solidFill>
                  <a:schemeClr val="accent5">
                    <a:lumMod val="75000"/>
                  </a:schemeClr>
                </a:solidFill>
                <a:latin typeface="Garamond" panose="02020404030301010803" pitchFamily="18" charset="0"/>
              </a:rPr>
              <a:t>Guiding Principle 3: Attribution of decisions adopted by ADM</a:t>
            </a:r>
            <a:endParaRPr lang="es-ES" dirty="0">
              <a:solidFill>
                <a:schemeClr val="accent5">
                  <a:lumMod val="75000"/>
                </a:schemeClr>
              </a:solidFill>
              <a:latin typeface="Garamond" panose="02020404030301010803" pitchFamily="18" charset="0"/>
            </a:endParaRPr>
          </a:p>
          <a:p>
            <a:pPr algn="ctr" eaLnBrk="1" fontAlgn="auto" hangingPunct="1">
              <a:spcBef>
                <a:spcPts val="0"/>
              </a:spcBef>
              <a:spcAft>
                <a:spcPts val="0"/>
              </a:spcAft>
              <a:defRPr/>
            </a:pPr>
            <a:r>
              <a:rPr lang="en-GB" i="1" dirty="0">
                <a:solidFill>
                  <a:schemeClr val="tx1">
                    <a:lumMod val="50000"/>
                    <a:lumOff val="50000"/>
                  </a:schemeClr>
                </a:solidFill>
                <a:latin typeface="Garamond" panose="02020404030301010803" pitchFamily="18" charset="0"/>
              </a:rPr>
              <a:t>	</a:t>
            </a:r>
            <a:endParaRPr lang="es-ES" dirty="0">
              <a:solidFill>
                <a:schemeClr val="tx1">
                  <a:lumMod val="50000"/>
                  <a:lumOff val="50000"/>
                </a:schemeClr>
              </a:solidFill>
              <a:latin typeface="Garamond" panose="02020404030301010803" pitchFamily="18" charset="0"/>
            </a:endParaRPr>
          </a:p>
          <a:p>
            <a:pPr algn="ctr" eaLnBrk="1" fontAlgn="auto" hangingPunct="1">
              <a:spcBef>
                <a:spcPts val="0"/>
              </a:spcBef>
              <a:spcAft>
                <a:spcPts val="0"/>
              </a:spcAft>
              <a:defRPr/>
            </a:pPr>
            <a:r>
              <a:rPr lang="fr-CH" b="1" dirty="0" err="1">
                <a:solidFill>
                  <a:schemeClr val="accent5">
                    <a:lumMod val="75000"/>
                  </a:schemeClr>
                </a:solidFill>
                <a:latin typeface="Garamond" panose="02020404030301010803" pitchFamily="18" charset="0"/>
              </a:rPr>
              <a:t>Guiding</a:t>
            </a:r>
            <a:r>
              <a:rPr lang="fr-CH" b="1" dirty="0">
                <a:solidFill>
                  <a:schemeClr val="accent5">
                    <a:lumMod val="75000"/>
                  </a:schemeClr>
                </a:solidFill>
                <a:latin typeface="Garamond" panose="02020404030301010803" pitchFamily="18" charset="0"/>
              </a:rPr>
              <a:t> </a:t>
            </a:r>
            <a:r>
              <a:rPr lang="fr-CH" b="1" dirty="0" err="1">
                <a:solidFill>
                  <a:schemeClr val="accent5">
                    <a:lumMod val="75000"/>
                  </a:schemeClr>
                </a:solidFill>
                <a:latin typeface="Garamond" panose="02020404030301010803" pitchFamily="18" charset="0"/>
              </a:rPr>
              <a:t>Principle</a:t>
            </a:r>
            <a:r>
              <a:rPr lang="fr-CH" b="1" dirty="0">
                <a:solidFill>
                  <a:schemeClr val="accent5">
                    <a:lumMod val="75000"/>
                  </a:schemeClr>
                </a:solidFill>
                <a:latin typeface="Garamond" panose="02020404030301010803" pitchFamily="18" charset="0"/>
              </a:rPr>
              <a:t> 4: </a:t>
            </a:r>
            <a:r>
              <a:rPr lang="fr-CH" b="1" dirty="0" err="1">
                <a:solidFill>
                  <a:schemeClr val="accent5">
                    <a:lumMod val="75000"/>
                  </a:schemeClr>
                </a:solidFill>
                <a:latin typeface="Garamond" panose="02020404030301010803" pitchFamily="18" charset="0"/>
              </a:rPr>
              <a:t>Disclosure</a:t>
            </a:r>
            <a:r>
              <a:rPr lang="fr-CH" b="1" dirty="0">
                <a:solidFill>
                  <a:schemeClr val="accent5">
                    <a:lumMod val="75000"/>
                  </a:schemeClr>
                </a:solidFill>
                <a:latin typeface="Garamond" panose="02020404030301010803" pitchFamily="18" charset="0"/>
              </a:rPr>
              <a:t> </a:t>
            </a:r>
            <a:r>
              <a:rPr lang="fr-CH" b="1" dirty="0" err="1">
                <a:solidFill>
                  <a:schemeClr val="accent5">
                    <a:lumMod val="75000"/>
                  </a:schemeClr>
                </a:solidFill>
                <a:latin typeface="Garamond" panose="02020404030301010803" pitchFamily="18" charset="0"/>
              </a:rPr>
              <a:t>that</a:t>
            </a:r>
            <a:r>
              <a:rPr lang="fr-CH" b="1" dirty="0">
                <a:solidFill>
                  <a:schemeClr val="accent5">
                    <a:lumMod val="75000"/>
                  </a:schemeClr>
                </a:solidFill>
                <a:latin typeface="Garamond" panose="02020404030301010803" pitchFamily="18" charset="0"/>
              </a:rPr>
              <a:t> the </a:t>
            </a:r>
            <a:r>
              <a:rPr lang="fr-CH" b="1" dirty="0" err="1">
                <a:solidFill>
                  <a:schemeClr val="accent5">
                    <a:lumMod val="75000"/>
                  </a:schemeClr>
                </a:solidFill>
                <a:latin typeface="Garamond" panose="02020404030301010803" pitchFamily="18" charset="0"/>
              </a:rPr>
              <a:t>decision</a:t>
            </a:r>
            <a:r>
              <a:rPr lang="fr-CH" b="1" dirty="0">
                <a:solidFill>
                  <a:schemeClr val="accent5">
                    <a:lumMod val="75000"/>
                  </a:schemeClr>
                </a:solidFill>
                <a:latin typeface="Garamond" panose="02020404030301010803" pitchFamily="18" charset="0"/>
              </a:rPr>
              <a:t>-</a:t>
            </a:r>
            <a:r>
              <a:rPr lang="en-US" b="1" dirty="0">
                <a:solidFill>
                  <a:schemeClr val="accent5">
                    <a:lumMod val="75000"/>
                  </a:schemeClr>
                </a:solidFill>
                <a:latin typeface="Garamond" panose="02020404030301010803" pitchFamily="18" charset="0"/>
              </a:rPr>
              <a:t>making is automated. </a:t>
            </a:r>
            <a:endParaRPr lang="es-ES" dirty="0">
              <a:solidFill>
                <a:schemeClr val="accent5">
                  <a:lumMod val="75000"/>
                </a:schemeClr>
              </a:solidFill>
              <a:latin typeface="Garamond" panose="02020404030301010803" pitchFamily="18" charset="0"/>
            </a:endParaRPr>
          </a:p>
          <a:p>
            <a:pPr algn="ctr" eaLnBrk="1" fontAlgn="auto" hangingPunct="1">
              <a:spcBef>
                <a:spcPts val="0"/>
              </a:spcBef>
              <a:spcAft>
                <a:spcPts val="0"/>
              </a:spcAft>
              <a:defRPr/>
            </a:pPr>
            <a:endParaRPr lang="en-US" b="1" i="1" dirty="0">
              <a:solidFill>
                <a:schemeClr val="tx1">
                  <a:lumMod val="50000"/>
                  <a:lumOff val="50000"/>
                </a:schemeClr>
              </a:solidFill>
              <a:latin typeface="Garamond" panose="02020404030301010803" pitchFamily="18" charset="0"/>
            </a:endParaRPr>
          </a:p>
          <a:p>
            <a:pPr algn="ctr" eaLnBrk="1" fontAlgn="auto" hangingPunct="1">
              <a:spcBef>
                <a:spcPts val="0"/>
              </a:spcBef>
              <a:spcAft>
                <a:spcPts val="0"/>
              </a:spcAft>
              <a:defRPr/>
            </a:pPr>
            <a:r>
              <a:rPr lang="en-US" b="1" dirty="0">
                <a:solidFill>
                  <a:schemeClr val="accent5">
                    <a:lumMod val="75000"/>
                  </a:schemeClr>
                </a:solidFill>
                <a:latin typeface="Garamond" panose="02020404030301010803" pitchFamily="18" charset="0"/>
              </a:rPr>
              <a:t>Guiding Principle 5: Traceable decisions. </a:t>
            </a:r>
            <a:endParaRPr lang="es-ES" dirty="0">
              <a:solidFill>
                <a:schemeClr val="accent5">
                  <a:lumMod val="75000"/>
                </a:schemeClr>
              </a:solidFill>
              <a:latin typeface="Garamond" panose="02020404030301010803" pitchFamily="18" charset="0"/>
            </a:endParaRPr>
          </a:p>
          <a:p>
            <a:pPr algn="ctr" eaLnBrk="1" fontAlgn="auto" hangingPunct="1">
              <a:spcBef>
                <a:spcPts val="0"/>
              </a:spcBef>
              <a:spcAft>
                <a:spcPts val="0"/>
              </a:spcAft>
              <a:defRPr/>
            </a:pPr>
            <a:endParaRPr lang="en-GB" i="1" dirty="0">
              <a:solidFill>
                <a:schemeClr val="accent5">
                  <a:lumMod val="75000"/>
                </a:schemeClr>
              </a:solidFill>
              <a:latin typeface="Garamond" panose="02020404030301010803" pitchFamily="18" charset="0"/>
            </a:endParaRPr>
          </a:p>
          <a:p>
            <a:pPr algn="ctr" eaLnBrk="1" fontAlgn="auto" hangingPunct="1">
              <a:spcBef>
                <a:spcPts val="0"/>
              </a:spcBef>
              <a:spcAft>
                <a:spcPts val="0"/>
              </a:spcAft>
              <a:defRPr/>
            </a:pPr>
            <a:r>
              <a:rPr lang="en-GB" b="1" dirty="0">
                <a:solidFill>
                  <a:schemeClr val="accent5">
                    <a:lumMod val="75000"/>
                  </a:schemeClr>
                </a:solidFill>
                <a:latin typeface="Garamond" panose="02020404030301010803" pitchFamily="18" charset="0"/>
              </a:rPr>
              <a:t>Guiding Principle 6: Reasoned decisions </a:t>
            </a:r>
          </a:p>
          <a:p>
            <a:pPr algn="ctr" eaLnBrk="1" fontAlgn="auto" hangingPunct="1">
              <a:spcBef>
                <a:spcPts val="0"/>
              </a:spcBef>
              <a:spcAft>
                <a:spcPts val="0"/>
              </a:spcAft>
              <a:defRPr/>
            </a:pPr>
            <a:endParaRPr lang="es-ES" dirty="0">
              <a:solidFill>
                <a:schemeClr val="accent5">
                  <a:lumMod val="75000"/>
                </a:schemeClr>
              </a:solidFill>
              <a:latin typeface="Garamond" panose="02020404030301010803" pitchFamily="18" charset="0"/>
            </a:endParaRPr>
          </a:p>
          <a:p>
            <a:pPr algn="ctr" eaLnBrk="1" fontAlgn="auto" hangingPunct="1">
              <a:spcBef>
                <a:spcPts val="0"/>
              </a:spcBef>
              <a:spcAft>
                <a:spcPts val="0"/>
              </a:spcAft>
              <a:defRPr/>
            </a:pPr>
            <a:r>
              <a:rPr lang="en-GB" b="1" dirty="0">
                <a:solidFill>
                  <a:schemeClr val="accent5">
                    <a:lumMod val="75000"/>
                  </a:schemeClr>
                </a:solidFill>
                <a:latin typeface="Garamond" panose="02020404030301010803" pitchFamily="18" charset="0"/>
              </a:rPr>
              <a:t>Guiding Principle 7: Allocation of risks to the operator</a:t>
            </a:r>
            <a:r>
              <a:rPr lang="en-GB" b="1" dirty="0">
                <a:solidFill>
                  <a:schemeClr val="tx1">
                    <a:lumMod val="50000"/>
                    <a:lumOff val="50000"/>
                  </a:schemeClr>
                </a:solidFill>
                <a:latin typeface="Garamond" panose="02020404030301010803" pitchFamily="18" charset="0"/>
              </a:rPr>
              <a:t> </a:t>
            </a:r>
            <a:endParaRPr lang="es-ES" dirty="0">
              <a:solidFill>
                <a:schemeClr val="tx1">
                  <a:lumMod val="50000"/>
                  <a:lumOff val="50000"/>
                </a:schemeClr>
              </a:solidFill>
              <a:latin typeface="Garamond" panose="02020404030301010803" pitchFamily="18" charset="0"/>
            </a:endParaRPr>
          </a:p>
          <a:p>
            <a:pPr algn="ctr" eaLnBrk="1" fontAlgn="auto" hangingPunct="1">
              <a:spcBef>
                <a:spcPts val="0"/>
              </a:spcBef>
              <a:spcAft>
                <a:spcPts val="0"/>
              </a:spcAft>
              <a:defRPr/>
            </a:pPr>
            <a:r>
              <a:rPr lang="en-GB" i="1" dirty="0">
                <a:solidFill>
                  <a:schemeClr val="tx1">
                    <a:lumMod val="50000"/>
                    <a:lumOff val="50000"/>
                  </a:schemeClr>
                </a:solidFill>
                <a:latin typeface="Garamond" panose="02020404030301010803" pitchFamily="18" charset="0"/>
              </a:rPr>
              <a:t>	</a:t>
            </a:r>
            <a:endParaRPr lang="en-GB" b="1" dirty="0">
              <a:solidFill>
                <a:schemeClr val="tx1">
                  <a:lumMod val="50000"/>
                  <a:lumOff val="50000"/>
                </a:schemeClr>
              </a:solidFill>
              <a:latin typeface="Garamond" panose="02020404030301010803" pitchFamily="18" charset="0"/>
            </a:endParaRPr>
          </a:p>
          <a:p>
            <a:pPr algn="ctr" eaLnBrk="1" fontAlgn="auto" hangingPunct="1">
              <a:spcBef>
                <a:spcPts val="0"/>
              </a:spcBef>
              <a:spcAft>
                <a:spcPts val="0"/>
              </a:spcAft>
              <a:defRPr/>
            </a:pPr>
            <a:r>
              <a:rPr lang="en-GB" b="1" dirty="0">
                <a:solidFill>
                  <a:schemeClr val="accent5">
                    <a:lumMod val="75000"/>
                  </a:schemeClr>
                </a:solidFill>
                <a:latin typeface="Garamond" panose="02020404030301010803" pitchFamily="18" charset="0"/>
              </a:rPr>
              <a:t>Guiding Principle 8: No limitations to the exercise of rights and access to justice</a:t>
            </a:r>
            <a:endParaRPr lang="es-ES" dirty="0">
              <a:solidFill>
                <a:schemeClr val="accent5">
                  <a:lumMod val="75000"/>
                </a:schemeClr>
              </a:solidFill>
              <a:latin typeface="Garamond" panose="02020404030301010803" pitchFamily="18" charset="0"/>
            </a:endParaRPr>
          </a:p>
          <a:p>
            <a:pPr algn="ctr" eaLnBrk="1" fontAlgn="auto" hangingPunct="1">
              <a:spcBef>
                <a:spcPts val="0"/>
              </a:spcBef>
              <a:spcAft>
                <a:spcPts val="0"/>
              </a:spcAft>
              <a:defRPr/>
            </a:pPr>
            <a:r>
              <a:rPr lang="en-GB" i="1" dirty="0">
                <a:solidFill>
                  <a:schemeClr val="tx1">
                    <a:lumMod val="50000"/>
                    <a:lumOff val="50000"/>
                  </a:schemeClr>
                </a:solidFill>
                <a:latin typeface="Garamond" panose="02020404030301010803" pitchFamily="18" charset="0"/>
              </a:rPr>
              <a:t>	</a:t>
            </a:r>
            <a:endParaRPr lang="en-GB" b="1" dirty="0">
              <a:solidFill>
                <a:schemeClr val="tx1">
                  <a:lumMod val="50000"/>
                  <a:lumOff val="50000"/>
                </a:schemeClr>
              </a:solidFill>
              <a:latin typeface="Garamond" panose="02020404030301010803" pitchFamily="18" charset="0"/>
            </a:endParaRPr>
          </a:p>
          <a:p>
            <a:pPr algn="ctr" eaLnBrk="1" fontAlgn="auto" hangingPunct="1">
              <a:spcBef>
                <a:spcPts val="0"/>
              </a:spcBef>
              <a:spcAft>
                <a:spcPts val="0"/>
              </a:spcAft>
              <a:defRPr/>
            </a:pPr>
            <a:r>
              <a:rPr lang="en-GB" b="1" dirty="0">
                <a:solidFill>
                  <a:schemeClr val="accent5">
                    <a:lumMod val="75000"/>
                  </a:schemeClr>
                </a:solidFill>
                <a:latin typeface="Garamond" panose="02020404030301010803" pitchFamily="18" charset="0"/>
              </a:rPr>
              <a:t>Guiding Principle 9: Human oversight/action</a:t>
            </a:r>
            <a:endParaRPr lang="es-ES" dirty="0">
              <a:solidFill>
                <a:schemeClr val="accent5">
                  <a:lumMod val="75000"/>
                </a:schemeClr>
              </a:solidFill>
              <a:latin typeface="Garamond" panose="02020404030301010803" pitchFamily="18" charset="0"/>
            </a:endParaRPr>
          </a:p>
          <a:p>
            <a:pPr algn="ctr" eaLnBrk="1" fontAlgn="auto" hangingPunct="1">
              <a:spcBef>
                <a:spcPts val="0"/>
              </a:spcBef>
              <a:spcAft>
                <a:spcPts val="0"/>
              </a:spcAft>
              <a:defRPr/>
            </a:pPr>
            <a:endParaRPr lang="en-GB" b="1" dirty="0">
              <a:solidFill>
                <a:schemeClr val="tx1">
                  <a:lumMod val="50000"/>
                  <a:lumOff val="50000"/>
                </a:schemeClr>
              </a:solidFill>
              <a:latin typeface="Garamond" panose="02020404030301010803" pitchFamily="18" charset="0"/>
            </a:endParaRPr>
          </a:p>
          <a:p>
            <a:pPr algn="ctr" eaLnBrk="1" fontAlgn="auto" hangingPunct="1">
              <a:spcBef>
                <a:spcPts val="0"/>
              </a:spcBef>
              <a:spcAft>
                <a:spcPts val="0"/>
              </a:spcAft>
              <a:defRPr/>
            </a:pPr>
            <a:r>
              <a:rPr lang="en-GB" b="1" dirty="0">
                <a:solidFill>
                  <a:schemeClr val="accent5">
                    <a:lumMod val="75000"/>
                  </a:schemeClr>
                </a:solidFill>
                <a:latin typeface="Garamond" panose="02020404030301010803" pitchFamily="18" charset="0"/>
              </a:rPr>
              <a:t>Guiding principles 10: Human review of significant decisions</a:t>
            </a:r>
            <a:endParaRPr lang="es-ES" dirty="0">
              <a:solidFill>
                <a:schemeClr val="accent5">
                  <a:lumMod val="75000"/>
                </a:schemeClr>
              </a:solidFill>
              <a:latin typeface="Garamond" panose="02020404030301010803" pitchFamily="18" charset="0"/>
            </a:endParaRPr>
          </a:p>
          <a:p>
            <a:pPr algn="ctr" eaLnBrk="1" fontAlgn="auto" hangingPunct="1">
              <a:spcBef>
                <a:spcPts val="0"/>
              </a:spcBef>
              <a:spcAft>
                <a:spcPts val="0"/>
              </a:spcAft>
              <a:defRPr/>
            </a:pPr>
            <a:r>
              <a:rPr lang="en-GB" i="1" dirty="0">
                <a:solidFill>
                  <a:schemeClr val="tx1">
                    <a:lumMod val="50000"/>
                    <a:lumOff val="50000"/>
                  </a:schemeClr>
                </a:solidFill>
                <a:latin typeface="Garamond" panose="02020404030301010803" pitchFamily="18" charset="0"/>
              </a:rPr>
              <a:t>	</a:t>
            </a:r>
            <a:endParaRPr lang="en-GB" b="1" dirty="0">
              <a:solidFill>
                <a:schemeClr val="tx1">
                  <a:lumMod val="50000"/>
                  <a:lumOff val="50000"/>
                </a:schemeClr>
              </a:solidFill>
              <a:latin typeface="Garamond" panose="02020404030301010803" pitchFamily="18" charset="0"/>
            </a:endParaRPr>
          </a:p>
          <a:p>
            <a:pPr algn="ctr" eaLnBrk="1" fontAlgn="auto" hangingPunct="1">
              <a:spcBef>
                <a:spcPts val="0"/>
              </a:spcBef>
              <a:spcAft>
                <a:spcPts val="0"/>
              </a:spcAft>
              <a:defRPr/>
            </a:pPr>
            <a:r>
              <a:rPr lang="en-GB" b="1" dirty="0">
                <a:solidFill>
                  <a:schemeClr val="accent5">
                    <a:lumMod val="75000"/>
                  </a:schemeClr>
                </a:solidFill>
                <a:latin typeface="Garamond" panose="02020404030301010803" pitchFamily="18" charset="0"/>
              </a:rPr>
              <a:t>Guiding Principle 11: Responsible ADM </a:t>
            </a:r>
            <a:endParaRPr lang="es-ES" dirty="0">
              <a:solidFill>
                <a:schemeClr val="accent5">
                  <a:lumMod val="75000"/>
                </a:schemeClr>
              </a:solidFill>
              <a:latin typeface="Garamond" panose="02020404030301010803" pitchFamily="18" charset="0"/>
            </a:endParaRPr>
          </a:p>
          <a:p>
            <a:pPr algn="ctr" eaLnBrk="1" fontAlgn="auto" hangingPunct="1">
              <a:spcBef>
                <a:spcPts val="0"/>
              </a:spcBef>
              <a:spcAft>
                <a:spcPts val="0"/>
              </a:spcAft>
              <a:defRPr/>
            </a:pPr>
            <a:r>
              <a:rPr lang="en-GB" i="1" dirty="0">
                <a:solidFill>
                  <a:schemeClr val="tx1">
                    <a:lumMod val="50000"/>
                    <a:lumOff val="50000"/>
                  </a:schemeClr>
                </a:solidFill>
                <a:latin typeface="Garamond" panose="02020404030301010803" pitchFamily="18" charset="0"/>
              </a:rPr>
              <a:t>	</a:t>
            </a:r>
            <a:endParaRPr lang="en-GB" b="1" dirty="0">
              <a:solidFill>
                <a:schemeClr val="tx1">
                  <a:lumMod val="50000"/>
                  <a:lumOff val="50000"/>
                </a:schemeClr>
              </a:solidFill>
              <a:latin typeface="Garamond" panose="02020404030301010803" pitchFamily="18" charset="0"/>
            </a:endParaRPr>
          </a:p>
          <a:p>
            <a:pPr algn="ctr" eaLnBrk="1" fontAlgn="auto" hangingPunct="1">
              <a:spcBef>
                <a:spcPts val="0"/>
              </a:spcBef>
              <a:spcAft>
                <a:spcPts val="0"/>
              </a:spcAft>
              <a:defRPr/>
            </a:pPr>
            <a:r>
              <a:rPr lang="en-GB" b="1" dirty="0">
                <a:solidFill>
                  <a:schemeClr val="accent5">
                    <a:lumMod val="75000"/>
                  </a:schemeClr>
                </a:solidFill>
                <a:latin typeface="Garamond" panose="02020404030301010803" pitchFamily="18" charset="0"/>
              </a:rPr>
              <a:t>Guiding Principle 12: Risk-based approach for ADM</a:t>
            </a:r>
            <a:endParaRPr lang="es-ES" dirty="0">
              <a:solidFill>
                <a:schemeClr val="accent5">
                  <a:lumMod val="75000"/>
                </a:schemeClr>
              </a:solidFill>
              <a:latin typeface="Garamond" panose="02020404030301010803" pitchFamily="18" charset="0"/>
            </a:endParaRPr>
          </a:p>
          <a:p>
            <a:pPr algn="just" eaLnBrk="1" fontAlgn="auto" hangingPunct="1">
              <a:spcBef>
                <a:spcPts val="0"/>
              </a:spcBef>
              <a:spcAft>
                <a:spcPts val="0"/>
              </a:spcAft>
              <a:defRPr/>
            </a:pPr>
            <a:r>
              <a:rPr lang="en-GB" i="1" dirty="0">
                <a:solidFill>
                  <a:schemeClr val="tx1">
                    <a:lumMod val="50000"/>
                    <a:lumOff val="50000"/>
                  </a:schemeClr>
                </a:solidFill>
                <a:latin typeface="Garamond" panose="02020404030301010803" pitchFamily="18" charset="0"/>
              </a:rPr>
              <a:t>	</a:t>
            </a:r>
            <a:endParaRPr lang="es-ES" dirty="0">
              <a:solidFill>
                <a:schemeClr val="tx1">
                  <a:lumMod val="50000"/>
                  <a:lumOff val="50000"/>
                </a:schemeClr>
              </a:solidFill>
              <a:latin typeface="Garamond" panose="02020404030301010803" pitchFamily="18" charset="0"/>
            </a:endParaRPr>
          </a:p>
          <a:p>
            <a:pPr algn="just" eaLnBrk="1" fontAlgn="auto" hangingPunct="1">
              <a:spcBef>
                <a:spcPts val="0"/>
              </a:spcBef>
              <a:spcAft>
                <a:spcPts val="0"/>
              </a:spcAft>
              <a:defRPr/>
            </a:pPr>
            <a:endParaRPr lang="es-ES" dirty="0">
              <a:latin typeface="Garamond" panose="02020404030301010803" pitchFamily="18" charset="0"/>
            </a:endParaRPr>
          </a:p>
          <a:p>
            <a:pPr eaLnBrk="1" fontAlgn="auto" hangingPunct="1">
              <a:spcBef>
                <a:spcPts val="0"/>
              </a:spcBef>
              <a:spcAft>
                <a:spcPts val="0"/>
              </a:spcAft>
              <a:defRPr/>
            </a:pPr>
            <a:r>
              <a:rPr lang="en-GB" b="1" dirty="0">
                <a:latin typeface="Garamond" panose="02020404030301010803" pitchFamily="18" charset="0"/>
              </a:rPr>
              <a:t> </a:t>
            </a:r>
            <a:endParaRPr lang="es-ES" dirty="0">
              <a:latin typeface="Garamond" panose="02020404030301010803" pitchFamily="18" charset="0"/>
            </a:endParaRPr>
          </a:p>
          <a:p>
            <a:pPr eaLnBrk="1" fontAlgn="auto" hangingPunct="1">
              <a:spcBef>
                <a:spcPts val="0"/>
              </a:spcBef>
              <a:spcAft>
                <a:spcPts val="0"/>
              </a:spcAft>
              <a:defRPr/>
            </a:pPr>
            <a:endParaRPr lang="es-ES" dirty="0">
              <a:latin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8A97858-A887-84E9-A231-55CCF3DB139A}"/>
              </a:ext>
            </a:extLst>
          </p:cNvPr>
          <p:cNvSpPr txBox="1"/>
          <p:nvPr/>
        </p:nvSpPr>
        <p:spPr>
          <a:xfrm>
            <a:off x="288925" y="455613"/>
            <a:ext cx="11703050" cy="5094287"/>
          </a:xfrm>
          <a:prstGeom prst="rect">
            <a:avLst/>
          </a:prstGeom>
          <a:noFill/>
        </p:spPr>
        <p:txBody>
          <a:bodyPr>
            <a:spAutoFit/>
          </a:bodyPr>
          <a:lstStyle/>
          <a:p>
            <a:pPr eaLnBrk="1" fontAlgn="auto" hangingPunct="1">
              <a:spcBef>
                <a:spcPts val="0"/>
              </a:spcBef>
              <a:spcAft>
                <a:spcPts val="0"/>
              </a:spcAft>
              <a:defRPr/>
            </a:pPr>
            <a:r>
              <a:rPr lang="en-GB" sz="2500" b="1" dirty="0">
                <a:solidFill>
                  <a:schemeClr val="accent5">
                    <a:lumMod val="75000"/>
                  </a:schemeClr>
                </a:solidFill>
                <a:latin typeface="+mn-lt"/>
              </a:rPr>
              <a:t>Guiding Principle 1: Law-compliant ADM. </a:t>
            </a:r>
            <a:endParaRPr lang="es-ES" sz="2500" b="1" dirty="0">
              <a:solidFill>
                <a:schemeClr val="accent5">
                  <a:lumMod val="75000"/>
                </a:schemeClr>
              </a:solidFill>
              <a:latin typeface="+mn-lt"/>
            </a:endParaRPr>
          </a:p>
          <a:p>
            <a:pPr algn="just" eaLnBrk="1" fontAlgn="auto" hangingPunct="1">
              <a:spcBef>
                <a:spcPts val="0"/>
              </a:spcBef>
              <a:spcAft>
                <a:spcPts val="0"/>
              </a:spcAft>
              <a:defRPr/>
            </a:pPr>
            <a:r>
              <a:rPr lang="en-GB" sz="2500" i="1" dirty="0">
                <a:latin typeface="+mn-lt"/>
              </a:rPr>
              <a:t>	</a:t>
            </a:r>
            <a:r>
              <a:rPr lang="en-GB" sz="2500" i="1" dirty="0">
                <a:solidFill>
                  <a:schemeClr val="tx1">
                    <a:lumMod val="50000"/>
                    <a:lumOff val="50000"/>
                  </a:schemeClr>
                </a:solidFill>
                <a:latin typeface="+mn-lt"/>
              </a:rPr>
              <a:t>An operator that decides to use ADM for a particular purpose shall ensure that the 	design and the operation of the ADM are compliant with the laws applicable to an 	equivalent non-automated decision-making system</a:t>
            </a:r>
          </a:p>
          <a:p>
            <a:pPr algn="just" eaLnBrk="1" fontAlgn="auto" hangingPunct="1">
              <a:spcBef>
                <a:spcPts val="0"/>
              </a:spcBef>
              <a:spcAft>
                <a:spcPts val="0"/>
              </a:spcAft>
              <a:defRPr/>
            </a:pPr>
            <a:endParaRPr lang="en-GB" sz="2500" b="1" i="1" dirty="0">
              <a:solidFill>
                <a:schemeClr val="tx1">
                  <a:lumMod val="50000"/>
                  <a:lumOff val="50000"/>
                </a:schemeClr>
              </a:solidFill>
              <a:latin typeface="+mn-lt"/>
            </a:endParaRPr>
          </a:p>
          <a:p>
            <a:pPr algn="just" eaLnBrk="1" fontAlgn="auto" hangingPunct="1">
              <a:spcBef>
                <a:spcPts val="0"/>
              </a:spcBef>
              <a:spcAft>
                <a:spcPts val="0"/>
              </a:spcAft>
              <a:defRPr/>
            </a:pPr>
            <a:r>
              <a:rPr lang="en-GB" sz="2500" b="1" dirty="0">
                <a:solidFill>
                  <a:schemeClr val="accent5">
                    <a:lumMod val="75000"/>
                  </a:schemeClr>
                </a:solidFill>
                <a:latin typeface="+mn-lt"/>
              </a:rPr>
              <a:t>Guiding Principle 2: Non-discrimination against ADM. </a:t>
            </a:r>
            <a:endParaRPr lang="es-ES" sz="2500" dirty="0">
              <a:solidFill>
                <a:schemeClr val="accent5">
                  <a:lumMod val="75000"/>
                </a:schemeClr>
              </a:solidFill>
              <a:latin typeface="+mn-lt"/>
            </a:endParaRPr>
          </a:p>
          <a:p>
            <a:pPr algn="just" eaLnBrk="1" fontAlgn="auto" hangingPunct="1">
              <a:spcBef>
                <a:spcPts val="0"/>
              </a:spcBef>
              <a:spcAft>
                <a:spcPts val="0"/>
              </a:spcAft>
              <a:defRPr/>
            </a:pPr>
            <a:r>
              <a:rPr lang="en-GB" sz="2500" i="1" dirty="0">
                <a:latin typeface="+mn-lt"/>
              </a:rPr>
              <a:t>	</a:t>
            </a:r>
            <a:r>
              <a:rPr lang="en-GB" sz="2500" i="1" dirty="0">
                <a:solidFill>
                  <a:schemeClr val="tx1">
                    <a:lumMod val="50000"/>
                    <a:lumOff val="50000"/>
                  </a:schemeClr>
                </a:solidFill>
                <a:latin typeface="+mn-lt"/>
              </a:rPr>
              <a:t>As a general rule, ADM shall not be denied legal effect, validity or enforceability 	solely on the grounds that it is automated</a:t>
            </a:r>
            <a:r>
              <a:rPr lang="en-GB" sz="2500" i="1" dirty="0">
                <a:latin typeface="+mn-lt"/>
              </a:rPr>
              <a:t>.</a:t>
            </a:r>
          </a:p>
          <a:p>
            <a:pPr algn="just" eaLnBrk="1" fontAlgn="auto" hangingPunct="1">
              <a:spcBef>
                <a:spcPts val="0"/>
              </a:spcBef>
              <a:spcAft>
                <a:spcPts val="0"/>
              </a:spcAft>
              <a:defRPr/>
            </a:pPr>
            <a:endParaRPr lang="en-GB" sz="2500" i="1" dirty="0">
              <a:latin typeface="+mn-lt"/>
            </a:endParaRPr>
          </a:p>
          <a:p>
            <a:pPr algn="just" eaLnBrk="1" fontAlgn="auto" hangingPunct="1">
              <a:spcBef>
                <a:spcPts val="0"/>
              </a:spcBef>
              <a:spcAft>
                <a:spcPts val="0"/>
              </a:spcAft>
              <a:defRPr/>
            </a:pPr>
            <a:r>
              <a:rPr lang="en-GB" sz="2500" b="1" dirty="0">
                <a:solidFill>
                  <a:schemeClr val="accent5">
                    <a:lumMod val="75000"/>
                  </a:schemeClr>
                </a:solidFill>
                <a:latin typeface="+mn-lt"/>
              </a:rPr>
              <a:t>Guiding Principle 11: Responsible ADM </a:t>
            </a:r>
            <a:endParaRPr lang="es-ES" sz="2500" dirty="0">
              <a:solidFill>
                <a:schemeClr val="accent5">
                  <a:lumMod val="75000"/>
                </a:schemeClr>
              </a:solidFill>
              <a:latin typeface="+mn-lt"/>
            </a:endParaRPr>
          </a:p>
          <a:p>
            <a:pPr algn="just" eaLnBrk="1" fontAlgn="auto" hangingPunct="1">
              <a:spcBef>
                <a:spcPts val="0"/>
              </a:spcBef>
              <a:spcAft>
                <a:spcPts val="0"/>
              </a:spcAft>
              <a:defRPr/>
            </a:pPr>
            <a:r>
              <a:rPr lang="en-GB" sz="2500" i="1" dirty="0">
                <a:solidFill>
                  <a:schemeClr val="tx1">
                    <a:lumMod val="50000"/>
                    <a:lumOff val="50000"/>
                  </a:schemeClr>
                </a:solidFill>
                <a:latin typeface="+mn-lt"/>
              </a:rPr>
              <a:t>	Operators should acknowledge the potential impact of the ADMs they employ on 	the socioeconomic context (democratic values, fundamental rights and liberties, 	human dignity, social cohesion, etc), and ensure that they use ADMs responsibly.</a:t>
            </a:r>
            <a:endParaRPr lang="es-ES" sz="2500" dirty="0">
              <a:solidFill>
                <a:schemeClr val="tx1">
                  <a:lumMod val="50000"/>
                  <a:lumOff val="50000"/>
                </a:schemeClr>
              </a:solidFill>
              <a:latin typeface="+mn-lt"/>
            </a:endParaRPr>
          </a:p>
        </p:txBody>
      </p:sp>
      <p:sp>
        <p:nvSpPr>
          <p:cNvPr id="2" name="Rectángulo redondeado 1">
            <a:extLst>
              <a:ext uri="{FF2B5EF4-FFF2-40B4-BE49-F238E27FC236}">
                <a16:creationId xmlns:a16="http://schemas.microsoft.com/office/drawing/2014/main" id="{7E93B2B6-CC39-ED3A-DD6C-30432B12AB10}"/>
              </a:ext>
            </a:extLst>
          </p:cNvPr>
          <p:cNvSpPr/>
          <p:nvPr/>
        </p:nvSpPr>
        <p:spPr>
          <a:xfrm>
            <a:off x="288925" y="2302525"/>
            <a:ext cx="11703050" cy="1498294"/>
          </a:xfrm>
          <a:prstGeom prst="round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B"/>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uadroTexto 3">
            <a:extLst>
              <a:ext uri="{FF2B5EF4-FFF2-40B4-BE49-F238E27FC236}">
                <a16:creationId xmlns:a16="http://schemas.microsoft.com/office/drawing/2014/main" id="{9AF1380D-923F-F317-47F4-1CF65B70075B}"/>
              </a:ext>
            </a:extLst>
          </p:cNvPr>
          <p:cNvSpPr txBox="1">
            <a:spLocks noChangeArrowheads="1"/>
          </p:cNvSpPr>
          <p:nvPr/>
        </p:nvSpPr>
        <p:spPr bwMode="auto">
          <a:xfrm>
            <a:off x="714375" y="1663700"/>
            <a:ext cx="4130675" cy="477838"/>
          </a:xfrm>
          <a:prstGeom prst="rect">
            <a:avLst/>
          </a:prstGeom>
          <a:solidFill>
            <a:schemeClr val="accent1"/>
          </a:solidFill>
          <a:ln w="9525">
            <a:solidFill>
              <a:schemeClr val="accent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2500" b="1">
                <a:solidFill>
                  <a:schemeClr val="bg1"/>
                </a:solidFill>
              </a:rPr>
              <a:t>P1 Law-compliant </a:t>
            </a:r>
          </a:p>
        </p:txBody>
      </p:sp>
      <p:sp>
        <p:nvSpPr>
          <p:cNvPr id="24578" name="CuadroTexto 4">
            <a:extLst>
              <a:ext uri="{FF2B5EF4-FFF2-40B4-BE49-F238E27FC236}">
                <a16:creationId xmlns:a16="http://schemas.microsoft.com/office/drawing/2014/main" id="{C644C1CE-9826-CF45-2444-E7498804101D}"/>
              </a:ext>
            </a:extLst>
          </p:cNvPr>
          <p:cNvSpPr txBox="1">
            <a:spLocks noChangeArrowheads="1"/>
          </p:cNvSpPr>
          <p:nvPr/>
        </p:nvSpPr>
        <p:spPr bwMode="auto">
          <a:xfrm>
            <a:off x="730250" y="2754313"/>
            <a:ext cx="4130675" cy="860425"/>
          </a:xfrm>
          <a:prstGeom prst="rect">
            <a:avLst/>
          </a:prstGeom>
          <a:solidFill>
            <a:schemeClr val="accent1"/>
          </a:solidFill>
          <a:ln w="9525">
            <a:solidFill>
              <a:schemeClr val="accent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2500" b="1">
                <a:solidFill>
                  <a:schemeClr val="bg1"/>
                </a:solidFill>
              </a:rPr>
              <a:t>P2 Non-discrimination against ADM</a:t>
            </a:r>
          </a:p>
        </p:txBody>
      </p:sp>
      <p:sp>
        <p:nvSpPr>
          <p:cNvPr id="24579" name="CuadroTexto 5">
            <a:extLst>
              <a:ext uri="{FF2B5EF4-FFF2-40B4-BE49-F238E27FC236}">
                <a16:creationId xmlns:a16="http://schemas.microsoft.com/office/drawing/2014/main" id="{AD81DC3A-55C6-43AE-6946-8F430A7F3CBE}"/>
              </a:ext>
            </a:extLst>
          </p:cNvPr>
          <p:cNvSpPr txBox="1">
            <a:spLocks noChangeArrowheads="1"/>
          </p:cNvSpPr>
          <p:nvPr/>
        </p:nvSpPr>
        <p:spPr bwMode="auto">
          <a:xfrm>
            <a:off x="714375" y="4240213"/>
            <a:ext cx="4130675" cy="476250"/>
          </a:xfrm>
          <a:prstGeom prst="rect">
            <a:avLst/>
          </a:prstGeom>
          <a:solidFill>
            <a:schemeClr val="accent1"/>
          </a:solidFill>
          <a:ln w="9525">
            <a:solidFill>
              <a:schemeClr val="accent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2500" b="1">
                <a:solidFill>
                  <a:schemeClr val="bg1"/>
                </a:solidFill>
              </a:rPr>
              <a:t>P11 Responsible ADM</a:t>
            </a:r>
          </a:p>
        </p:txBody>
      </p:sp>
      <p:sp>
        <p:nvSpPr>
          <p:cNvPr id="7" name="Flecha curvada hacia la izquierda 6">
            <a:extLst>
              <a:ext uri="{FF2B5EF4-FFF2-40B4-BE49-F238E27FC236}">
                <a16:creationId xmlns:a16="http://schemas.microsoft.com/office/drawing/2014/main" id="{1422DF45-DE93-E440-4569-5E5C13CD83E9}"/>
              </a:ext>
            </a:extLst>
          </p:cNvPr>
          <p:cNvSpPr/>
          <p:nvPr/>
        </p:nvSpPr>
        <p:spPr>
          <a:xfrm>
            <a:off x="5046663" y="1995488"/>
            <a:ext cx="392112" cy="1189037"/>
          </a:xfrm>
          <a:prstGeom prst="curvedLef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solidFill>
                <a:schemeClr val="tx1"/>
              </a:solidFill>
            </a:endParaRPr>
          </a:p>
        </p:txBody>
      </p:sp>
      <p:sp>
        <p:nvSpPr>
          <p:cNvPr id="8" name="Flecha curvada hacia la izquierda 7">
            <a:extLst>
              <a:ext uri="{FF2B5EF4-FFF2-40B4-BE49-F238E27FC236}">
                <a16:creationId xmlns:a16="http://schemas.microsoft.com/office/drawing/2014/main" id="{2F62708C-24F9-C10E-D042-A286A489A12A}"/>
              </a:ext>
            </a:extLst>
          </p:cNvPr>
          <p:cNvSpPr/>
          <p:nvPr/>
        </p:nvSpPr>
        <p:spPr>
          <a:xfrm>
            <a:off x="5092700" y="3429000"/>
            <a:ext cx="392113" cy="1189038"/>
          </a:xfrm>
          <a:prstGeom prst="curvedLef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solidFill>
                <a:schemeClr val="tx1"/>
              </a:solidFill>
            </a:endParaRPr>
          </a:p>
        </p:txBody>
      </p:sp>
      <p:sp>
        <p:nvSpPr>
          <p:cNvPr id="9" name="CuadroTexto 8">
            <a:extLst>
              <a:ext uri="{FF2B5EF4-FFF2-40B4-BE49-F238E27FC236}">
                <a16:creationId xmlns:a16="http://schemas.microsoft.com/office/drawing/2014/main" id="{DE1F31D6-7170-A8EB-DFF0-AEE3A757C974}"/>
              </a:ext>
            </a:extLst>
          </p:cNvPr>
          <p:cNvSpPr txBox="1"/>
          <p:nvPr/>
        </p:nvSpPr>
        <p:spPr>
          <a:xfrm>
            <a:off x="5556250" y="546100"/>
            <a:ext cx="6342063" cy="5078413"/>
          </a:xfrm>
          <a:prstGeom prst="rect">
            <a:avLst/>
          </a:prstGeom>
          <a:noFill/>
        </p:spPr>
        <p:txBody>
          <a:bodyPr>
            <a:spAutoFit/>
          </a:bodyPr>
          <a:lstStyle/>
          <a:p>
            <a:pPr algn="just" eaLnBrk="1" fontAlgn="auto" hangingPunct="1">
              <a:spcBef>
                <a:spcPts val="0"/>
              </a:spcBef>
              <a:spcAft>
                <a:spcPts val="0"/>
              </a:spcAft>
              <a:defRPr/>
            </a:pPr>
            <a:r>
              <a:rPr lang="en-GB" b="1" dirty="0">
                <a:solidFill>
                  <a:schemeClr val="accent2"/>
                </a:solidFill>
                <a:latin typeface="+mn-lt"/>
              </a:rPr>
              <a:t>Illustration A.</a:t>
            </a:r>
            <a:r>
              <a:rPr lang="en-GB" dirty="0">
                <a:latin typeface="+mn-lt"/>
              </a:rPr>
              <a:t> </a:t>
            </a:r>
            <a:r>
              <a:rPr lang="en-GB" dirty="0">
                <a:solidFill>
                  <a:schemeClr val="tx1">
                    <a:lumMod val="50000"/>
                    <a:lumOff val="50000"/>
                  </a:schemeClr>
                </a:solidFill>
                <a:latin typeface="+mn-lt"/>
              </a:rPr>
              <a:t>In a procurement system, bidders eligible for subsequent evaluation and interviews are shortlisted by automated means taking into consideration all relevant, objective, and quantifiable criteria requested in the tender. The shortlisting by automated means has the same legal effects as a human selection procedure.</a:t>
            </a:r>
          </a:p>
          <a:p>
            <a:pPr algn="just" eaLnBrk="1" fontAlgn="auto" hangingPunct="1">
              <a:spcBef>
                <a:spcPts val="0"/>
              </a:spcBef>
              <a:spcAft>
                <a:spcPts val="0"/>
              </a:spcAft>
              <a:defRPr/>
            </a:pPr>
            <a:endParaRPr lang="en-GB" dirty="0">
              <a:solidFill>
                <a:schemeClr val="tx1">
                  <a:lumMod val="50000"/>
                  <a:lumOff val="50000"/>
                </a:schemeClr>
              </a:solidFill>
              <a:latin typeface="+mn-lt"/>
            </a:endParaRPr>
          </a:p>
          <a:p>
            <a:pPr algn="just" eaLnBrk="1" fontAlgn="auto" hangingPunct="1">
              <a:spcBef>
                <a:spcPts val="0"/>
              </a:spcBef>
              <a:spcAft>
                <a:spcPts val="0"/>
              </a:spcAft>
              <a:defRPr/>
            </a:pPr>
            <a:r>
              <a:rPr lang="en-GB" b="1" dirty="0">
                <a:solidFill>
                  <a:schemeClr val="accent2"/>
                </a:solidFill>
                <a:latin typeface="+mn-lt"/>
              </a:rPr>
              <a:t>Illustration B. </a:t>
            </a:r>
            <a:r>
              <a:rPr lang="en-GB" dirty="0">
                <a:solidFill>
                  <a:schemeClr val="tx1">
                    <a:lumMod val="50000"/>
                    <a:lumOff val="50000"/>
                  </a:schemeClr>
                </a:solidFill>
                <a:latin typeface="+mn-lt"/>
              </a:rPr>
              <a:t>Measures against misuse (DSA): does an evaluation ‘on a case-by-case </a:t>
            </a:r>
            <a:r>
              <a:rPr lang="en-GB" dirty="0" err="1">
                <a:solidFill>
                  <a:schemeClr val="tx1">
                    <a:lumMod val="50000"/>
                    <a:lumOff val="50000"/>
                  </a:schemeClr>
                </a:solidFill>
                <a:latin typeface="+mn-lt"/>
              </a:rPr>
              <a:t>basis’</a:t>
            </a:r>
            <a:r>
              <a:rPr lang="en-GB" dirty="0">
                <a:solidFill>
                  <a:schemeClr val="tx1">
                    <a:lumMod val="50000"/>
                    <a:lumOff val="50000"/>
                  </a:schemeClr>
                </a:solidFill>
                <a:latin typeface="+mn-lt"/>
              </a:rPr>
              <a:t> exclude any form of automation? Traceability of traders (DSA): is the use of automated means for collecting, detecting errors, and/or verification of information provided by traders permitted?</a:t>
            </a:r>
          </a:p>
          <a:p>
            <a:pPr algn="just" eaLnBrk="1" fontAlgn="auto" hangingPunct="1">
              <a:spcBef>
                <a:spcPts val="0"/>
              </a:spcBef>
              <a:spcAft>
                <a:spcPts val="0"/>
              </a:spcAft>
              <a:defRPr/>
            </a:pPr>
            <a:endParaRPr lang="en-GB" dirty="0">
              <a:solidFill>
                <a:schemeClr val="tx1">
                  <a:lumMod val="50000"/>
                  <a:lumOff val="50000"/>
                </a:schemeClr>
              </a:solidFill>
              <a:latin typeface="+mn-lt"/>
            </a:endParaRPr>
          </a:p>
          <a:p>
            <a:pPr algn="just" eaLnBrk="1" fontAlgn="auto" hangingPunct="1">
              <a:spcBef>
                <a:spcPts val="0"/>
              </a:spcBef>
              <a:spcAft>
                <a:spcPts val="0"/>
              </a:spcAft>
              <a:defRPr/>
            </a:pPr>
            <a:r>
              <a:rPr lang="en-GB" b="1" dirty="0">
                <a:solidFill>
                  <a:schemeClr val="accent2"/>
                </a:solidFill>
                <a:latin typeface="+mn-lt"/>
              </a:rPr>
              <a:t>Illustration C. </a:t>
            </a:r>
            <a:r>
              <a:rPr lang="en-GB" dirty="0">
                <a:solidFill>
                  <a:schemeClr val="tx1">
                    <a:lumMod val="50000"/>
                    <a:lumOff val="50000"/>
                  </a:schemeClr>
                </a:solidFill>
                <a:latin typeface="+mn-lt"/>
              </a:rPr>
              <a:t>DSA prevents online platforms from making decisions by internal complaint-handling systems solely on the basis of automated means. Consequently, the ADM can assist or support the decision, but </a:t>
            </a:r>
            <a:r>
              <a:rPr lang="en-GB">
                <a:solidFill>
                  <a:schemeClr val="tx1">
                    <a:lumMod val="50000"/>
                    <a:lumOff val="50000"/>
                  </a:schemeClr>
                </a:solidFill>
                <a:latin typeface="+mn-lt"/>
              </a:rPr>
              <a:t>the decision-making </a:t>
            </a:r>
            <a:r>
              <a:rPr lang="en-GB" dirty="0">
                <a:solidFill>
                  <a:schemeClr val="tx1">
                    <a:lumMod val="50000"/>
                    <a:lumOff val="50000"/>
                  </a:schemeClr>
                </a:solidFill>
                <a:latin typeface="+mn-lt"/>
              </a:rPr>
              <a:t>cannot be entirely and exclusively automated.</a:t>
            </a:r>
            <a:endParaRPr lang="es-ES" dirty="0">
              <a:latin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9E0845-5189-9A98-C7B3-6A0DEF4DA09E}"/>
              </a:ext>
            </a:extLst>
          </p:cNvPr>
          <p:cNvSpPr txBox="1"/>
          <p:nvPr/>
        </p:nvSpPr>
        <p:spPr>
          <a:xfrm>
            <a:off x="244475" y="641350"/>
            <a:ext cx="11703050" cy="4600575"/>
          </a:xfrm>
          <a:prstGeom prst="rect">
            <a:avLst/>
          </a:prstGeom>
          <a:noFill/>
        </p:spPr>
        <p:txBody>
          <a:bodyPr>
            <a:spAutoFit/>
          </a:bodyPr>
          <a:lstStyle/>
          <a:p>
            <a:pPr eaLnBrk="1" fontAlgn="auto" hangingPunct="1">
              <a:spcBef>
                <a:spcPts val="0"/>
              </a:spcBef>
              <a:spcAft>
                <a:spcPts val="0"/>
              </a:spcAft>
              <a:defRPr/>
            </a:pPr>
            <a:endParaRPr lang="en-GB" sz="2500" i="1" dirty="0">
              <a:solidFill>
                <a:schemeClr val="tx1">
                  <a:lumMod val="50000"/>
                  <a:lumOff val="50000"/>
                </a:schemeClr>
              </a:solidFill>
              <a:latin typeface="+mn-lt"/>
            </a:endParaRPr>
          </a:p>
          <a:p>
            <a:pPr eaLnBrk="1" fontAlgn="auto" hangingPunct="1">
              <a:spcBef>
                <a:spcPts val="0"/>
              </a:spcBef>
              <a:spcAft>
                <a:spcPts val="0"/>
              </a:spcAft>
              <a:defRPr/>
            </a:pPr>
            <a:r>
              <a:rPr lang="fr-CH" sz="2500" b="1" dirty="0" err="1">
                <a:solidFill>
                  <a:schemeClr val="accent5">
                    <a:lumMod val="75000"/>
                  </a:schemeClr>
                </a:solidFill>
                <a:latin typeface="+mn-lt"/>
              </a:rPr>
              <a:t>Guiding</a:t>
            </a:r>
            <a:r>
              <a:rPr lang="fr-CH" sz="2500" b="1" dirty="0">
                <a:solidFill>
                  <a:schemeClr val="accent5">
                    <a:lumMod val="75000"/>
                  </a:schemeClr>
                </a:solidFill>
                <a:latin typeface="+mn-lt"/>
              </a:rPr>
              <a:t> </a:t>
            </a:r>
            <a:r>
              <a:rPr lang="fr-CH" sz="2500" b="1" dirty="0" err="1">
                <a:solidFill>
                  <a:schemeClr val="accent5">
                    <a:lumMod val="75000"/>
                  </a:schemeClr>
                </a:solidFill>
                <a:latin typeface="+mn-lt"/>
              </a:rPr>
              <a:t>Principle</a:t>
            </a:r>
            <a:r>
              <a:rPr lang="fr-CH" sz="2500" b="1" dirty="0">
                <a:solidFill>
                  <a:schemeClr val="accent5">
                    <a:lumMod val="75000"/>
                  </a:schemeClr>
                </a:solidFill>
                <a:latin typeface="+mn-lt"/>
              </a:rPr>
              <a:t> 3: Attribution of </a:t>
            </a:r>
            <a:r>
              <a:rPr lang="fr-CH" sz="2500" b="1" dirty="0" err="1">
                <a:solidFill>
                  <a:schemeClr val="accent5">
                    <a:lumMod val="75000"/>
                  </a:schemeClr>
                </a:solidFill>
                <a:latin typeface="+mn-lt"/>
              </a:rPr>
              <a:t>decisions</a:t>
            </a:r>
            <a:r>
              <a:rPr lang="fr-CH" sz="2500" b="1" dirty="0">
                <a:solidFill>
                  <a:schemeClr val="accent5">
                    <a:lumMod val="75000"/>
                  </a:schemeClr>
                </a:solidFill>
                <a:latin typeface="+mn-lt"/>
              </a:rPr>
              <a:t> </a:t>
            </a:r>
            <a:r>
              <a:rPr lang="fr-CH" sz="2500" b="1" dirty="0" err="1">
                <a:solidFill>
                  <a:schemeClr val="accent5">
                    <a:lumMod val="75000"/>
                  </a:schemeClr>
                </a:solidFill>
                <a:latin typeface="+mn-lt"/>
              </a:rPr>
              <a:t>adopted</a:t>
            </a:r>
            <a:r>
              <a:rPr lang="fr-CH" sz="2500" b="1" dirty="0">
                <a:solidFill>
                  <a:schemeClr val="accent5">
                    <a:lumMod val="75000"/>
                  </a:schemeClr>
                </a:solidFill>
                <a:latin typeface="+mn-lt"/>
              </a:rPr>
              <a:t> by ADM</a:t>
            </a:r>
          </a:p>
          <a:p>
            <a:pPr eaLnBrk="1" fontAlgn="auto" hangingPunct="1">
              <a:spcBef>
                <a:spcPts val="0"/>
              </a:spcBef>
              <a:spcAft>
                <a:spcPts val="0"/>
              </a:spcAft>
              <a:defRPr/>
            </a:pPr>
            <a:endParaRPr lang="fr-CH" sz="2500" b="1" dirty="0">
              <a:solidFill>
                <a:schemeClr val="accent5">
                  <a:lumMod val="75000"/>
                </a:schemeClr>
              </a:solidFill>
              <a:latin typeface="+mn-lt"/>
            </a:endParaRPr>
          </a:p>
          <a:p>
            <a:pPr algn="just" eaLnBrk="1" fontAlgn="auto" hangingPunct="1">
              <a:spcBef>
                <a:spcPts val="0"/>
              </a:spcBef>
              <a:spcAft>
                <a:spcPts val="0"/>
              </a:spcAft>
              <a:defRPr/>
            </a:pPr>
            <a:r>
              <a:rPr lang="fr-CH" sz="2500" b="1" dirty="0">
                <a:solidFill>
                  <a:schemeClr val="accent5">
                    <a:lumMod val="75000"/>
                  </a:schemeClr>
                </a:solidFill>
                <a:latin typeface="+mn-lt"/>
              </a:rPr>
              <a:t>	</a:t>
            </a:r>
            <a:r>
              <a:rPr lang="fr-CH" sz="2500" i="1" dirty="0">
                <a:solidFill>
                  <a:schemeClr val="tx1">
                    <a:lumMod val="50000"/>
                    <a:lumOff val="50000"/>
                  </a:schemeClr>
                </a:solidFill>
                <a:latin typeface="+mn-lt"/>
              </a:rPr>
              <a:t>The </a:t>
            </a:r>
            <a:r>
              <a:rPr lang="fr-CH" sz="2500" i="1" dirty="0" err="1">
                <a:solidFill>
                  <a:schemeClr val="tx1">
                    <a:lumMod val="50000"/>
                    <a:lumOff val="50000"/>
                  </a:schemeClr>
                </a:solidFill>
                <a:latin typeface="+mn-lt"/>
              </a:rPr>
              <a:t>decision</a:t>
            </a:r>
            <a:r>
              <a:rPr lang="fr-CH" sz="2500" i="1" dirty="0">
                <a:solidFill>
                  <a:schemeClr val="tx1">
                    <a:lumMod val="50000"/>
                    <a:lumOff val="50000"/>
                  </a:schemeClr>
                </a:solidFill>
                <a:latin typeface="+mn-lt"/>
              </a:rPr>
              <a:t> </a:t>
            </a:r>
            <a:r>
              <a:rPr lang="fr-CH" sz="2500" i="1" dirty="0" err="1">
                <a:solidFill>
                  <a:schemeClr val="tx1">
                    <a:lumMod val="50000"/>
                    <a:lumOff val="50000"/>
                  </a:schemeClr>
                </a:solidFill>
                <a:latin typeface="+mn-lt"/>
              </a:rPr>
              <a:t>adopted</a:t>
            </a:r>
            <a:r>
              <a:rPr lang="fr-CH" sz="2500" i="1" dirty="0">
                <a:solidFill>
                  <a:schemeClr val="tx1">
                    <a:lumMod val="50000"/>
                    <a:lumOff val="50000"/>
                  </a:schemeClr>
                </a:solidFill>
                <a:latin typeface="+mn-lt"/>
              </a:rPr>
              <a:t> by ADM </a:t>
            </a:r>
            <a:r>
              <a:rPr lang="fr-CH" sz="2500" i="1" dirty="0" err="1">
                <a:solidFill>
                  <a:schemeClr val="tx1">
                    <a:lumMod val="50000"/>
                    <a:lumOff val="50000"/>
                  </a:schemeClr>
                </a:solidFill>
                <a:latin typeface="+mn-lt"/>
              </a:rPr>
              <a:t>shall</a:t>
            </a:r>
            <a:r>
              <a:rPr lang="fr-CH" sz="2500" i="1" dirty="0">
                <a:solidFill>
                  <a:schemeClr val="tx1">
                    <a:lumMod val="50000"/>
                    <a:lumOff val="50000"/>
                  </a:schemeClr>
                </a:solidFill>
                <a:latin typeface="+mn-lt"/>
              </a:rPr>
              <a:t> </a:t>
            </a:r>
            <a:r>
              <a:rPr lang="fr-CH" sz="2500" i="1" dirty="0" err="1">
                <a:solidFill>
                  <a:schemeClr val="tx1">
                    <a:lumMod val="50000"/>
                    <a:lumOff val="50000"/>
                  </a:schemeClr>
                </a:solidFill>
                <a:latin typeface="+mn-lt"/>
              </a:rPr>
              <a:t>be</a:t>
            </a:r>
            <a:r>
              <a:rPr lang="fr-CH" sz="2500" i="1" dirty="0">
                <a:solidFill>
                  <a:schemeClr val="tx1">
                    <a:lumMod val="50000"/>
                    <a:lumOff val="50000"/>
                  </a:schemeClr>
                </a:solidFill>
                <a:latin typeface="+mn-lt"/>
              </a:rPr>
              <a:t> </a:t>
            </a:r>
            <a:r>
              <a:rPr lang="fr-CH" sz="2500" i="1" dirty="0" err="1">
                <a:solidFill>
                  <a:schemeClr val="tx1">
                    <a:lumMod val="50000"/>
                    <a:lumOff val="50000"/>
                  </a:schemeClr>
                </a:solidFill>
                <a:latin typeface="+mn-lt"/>
              </a:rPr>
              <a:t>attributed</a:t>
            </a:r>
            <a:r>
              <a:rPr lang="fr-CH" sz="2500" i="1" dirty="0">
                <a:solidFill>
                  <a:schemeClr val="tx1">
                    <a:lumMod val="50000"/>
                    <a:lumOff val="50000"/>
                  </a:schemeClr>
                </a:solidFill>
                <a:latin typeface="+mn-lt"/>
              </a:rPr>
              <a:t> to the </a:t>
            </a:r>
            <a:r>
              <a:rPr lang="fr-CH" sz="2500" i="1" dirty="0" err="1">
                <a:solidFill>
                  <a:schemeClr val="tx1">
                    <a:lumMod val="50000"/>
                    <a:lumOff val="50000"/>
                  </a:schemeClr>
                </a:solidFill>
                <a:latin typeface="+mn-lt"/>
              </a:rPr>
              <a:t>operator</a:t>
            </a:r>
            <a:r>
              <a:rPr lang="fr-CH" sz="2500" i="1" dirty="0">
                <a:solidFill>
                  <a:schemeClr val="tx1">
                    <a:lumMod val="50000"/>
                    <a:lumOff val="50000"/>
                  </a:schemeClr>
                </a:solidFill>
                <a:latin typeface="+mn-lt"/>
              </a:rPr>
              <a:t>. The </a:t>
            </a:r>
            <a:r>
              <a:rPr lang="fr-CH" sz="2500" i="1" dirty="0" err="1">
                <a:solidFill>
                  <a:schemeClr val="tx1">
                    <a:lumMod val="50000"/>
                    <a:lumOff val="50000"/>
                  </a:schemeClr>
                </a:solidFill>
                <a:latin typeface="+mn-lt"/>
              </a:rPr>
              <a:t>operator</a:t>
            </a:r>
            <a:r>
              <a:rPr lang="fr-CH" sz="2500" i="1" dirty="0">
                <a:solidFill>
                  <a:schemeClr val="tx1">
                    <a:lumMod val="50000"/>
                    <a:lumOff val="50000"/>
                  </a:schemeClr>
                </a:solidFill>
                <a:latin typeface="+mn-lt"/>
              </a:rPr>
              <a:t> 	</a:t>
            </a:r>
            <a:r>
              <a:rPr lang="fr-CH" sz="2500" i="1" dirty="0" err="1">
                <a:solidFill>
                  <a:schemeClr val="tx1">
                    <a:lumMod val="50000"/>
                    <a:lumOff val="50000"/>
                  </a:schemeClr>
                </a:solidFill>
                <a:latin typeface="+mn-lt"/>
              </a:rPr>
              <a:t>shall</a:t>
            </a:r>
            <a:r>
              <a:rPr lang="fr-CH" sz="2500" i="1" dirty="0">
                <a:solidFill>
                  <a:schemeClr val="tx1">
                    <a:lumMod val="50000"/>
                    <a:lumOff val="50000"/>
                  </a:schemeClr>
                </a:solidFill>
                <a:latin typeface="+mn-lt"/>
              </a:rPr>
              <a:t> not </a:t>
            </a:r>
            <a:r>
              <a:rPr lang="fr-CH" sz="2500" i="1" dirty="0" err="1">
                <a:solidFill>
                  <a:schemeClr val="tx1">
                    <a:lumMod val="50000"/>
                    <a:lumOff val="50000"/>
                  </a:schemeClr>
                </a:solidFill>
                <a:latin typeface="+mn-lt"/>
              </a:rPr>
              <a:t>deny</a:t>
            </a:r>
            <a:r>
              <a:rPr lang="fr-CH" sz="2500" i="1" dirty="0">
                <a:solidFill>
                  <a:schemeClr val="tx1">
                    <a:lumMod val="50000"/>
                    <a:lumOff val="50000"/>
                  </a:schemeClr>
                </a:solidFill>
                <a:latin typeface="+mn-lt"/>
              </a:rPr>
              <a:t> the attribution of a </a:t>
            </a:r>
            <a:r>
              <a:rPr lang="fr-CH" sz="2500" i="1" dirty="0" err="1">
                <a:solidFill>
                  <a:schemeClr val="tx1">
                    <a:lumMod val="50000"/>
                    <a:lumOff val="50000"/>
                  </a:schemeClr>
                </a:solidFill>
                <a:latin typeface="+mn-lt"/>
              </a:rPr>
              <a:t>decision</a:t>
            </a:r>
            <a:r>
              <a:rPr lang="fr-CH" sz="2500" i="1" dirty="0">
                <a:solidFill>
                  <a:schemeClr val="tx1">
                    <a:lumMod val="50000"/>
                    <a:lumOff val="50000"/>
                  </a:schemeClr>
                </a:solidFill>
                <a:latin typeface="+mn-lt"/>
              </a:rPr>
              <a:t> </a:t>
            </a:r>
            <a:r>
              <a:rPr lang="fr-CH" sz="2500" i="1" dirty="0" err="1">
                <a:solidFill>
                  <a:schemeClr val="tx1">
                    <a:lumMod val="50000"/>
                    <a:lumOff val="50000"/>
                  </a:schemeClr>
                </a:solidFill>
                <a:latin typeface="+mn-lt"/>
              </a:rPr>
              <a:t>solely</a:t>
            </a:r>
            <a:r>
              <a:rPr lang="fr-CH" sz="2500" i="1" dirty="0">
                <a:solidFill>
                  <a:schemeClr val="tx1">
                    <a:lumMod val="50000"/>
                    <a:lumOff val="50000"/>
                  </a:schemeClr>
                </a:solidFill>
                <a:latin typeface="+mn-lt"/>
              </a:rPr>
              <a:t> on the grounds </a:t>
            </a:r>
            <a:r>
              <a:rPr lang="fr-CH" sz="2500" i="1" dirty="0" err="1">
                <a:solidFill>
                  <a:schemeClr val="tx1">
                    <a:lumMod val="50000"/>
                    <a:lumOff val="50000"/>
                  </a:schemeClr>
                </a:solidFill>
                <a:latin typeface="+mn-lt"/>
              </a:rPr>
              <a:t>that</a:t>
            </a:r>
            <a:r>
              <a:rPr lang="fr-CH" sz="2500" i="1" dirty="0">
                <a:solidFill>
                  <a:schemeClr val="tx1">
                    <a:lumMod val="50000"/>
                    <a:lumOff val="50000"/>
                  </a:schemeClr>
                </a:solidFill>
                <a:latin typeface="+mn-lt"/>
              </a:rPr>
              <a:t> </a:t>
            </a:r>
            <a:r>
              <a:rPr lang="fr-CH" sz="2500" i="1" dirty="0" err="1">
                <a:solidFill>
                  <a:schemeClr val="tx1">
                    <a:lumMod val="50000"/>
                    <a:lumOff val="50000"/>
                  </a:schemeClr>
                </a:solidFill>
                <a:latin typeface="+mn-lt"/>
              </a:rPr>
              <a:t>it</a:t>
            </a:r>
            <a:r>
              <a:rPr lang="fr-CH" sz="2500" i="1" dirty="0">
                <a:solidFill>
                  <a:schemeClr val="tx1">
                    <a:lumMod val="50000"/>
                    <a:lumOff val="50000"/>
                  </a:schemeClr>
                </a:solidFill>
                <a:latin typeface="+mn-lt"/>
              </a:rPr>
              <a:t> has been 	</a:t>
            </a:r>
            <a:r>
              <a:rPr lang="fr-CH" sz="2500" i="1" dirty="0" err="1">
                <a:solidFill>
                  <a:schemeClr val="tx1">
                    <a:lumMod val="50000"/>
                    <a:lumOff val="50000"/>
                  </a:schemeClr>
                </a:solidFill>
                <a:latin typeface="+mn-lt"/>
              </a:rPr>
              <a:t>adopted</a:t>
            </a:r>
            <a:r>
              <a:rPr lang="fr-CH" sz="2500" i="1" dirty="0">
                <a:solidFill>
                  <a:schemeClr val="tx1">
                    <a:lumMod val="50000"/>
                    <a:lumOff val="50000"/>
                  </a:schemeClr>
                </a:solidFill>
                <a:latin typeface="+mn-lt"/>
              </a:rPr>
              <a:t> by </a:t>
            </a:r>
            <a:r>
              <a:rPr lang="fr-CH" sz="2500" i="1" dirty="0" err="1">
                <a:solidFill>
                  <a:schemeClr val="tx1">
                    <a:lumMod val="50000"/>
                    <a:lumOff val="50000"/>
                  </a:schemeClr>
                </a:solidFill>
                <a:latin typeface="+mn-lt"/>
              </a:rPr>
              <a:t>automated</a:t>
            </a:r>
            <a:r>
              <a:rPr lang="fr-CH" sz="2500" i="1" dirty="0">
                <a:solidFill>
                  <a:schemeClr val="tx1">
                    <a:lumMod val="50000"/>
                    <a:lumOff val="50000"/>
                  </a:schemeClr>
                </a:solidFill>
                <a:latin typeface="+mn-lt"/>
              </a:rPr>
              <a:t> </a:t>
            </a:r>
            <a:r>
              <a:rPr lang="fr-CH" sz="2500" i="1" dirty="0" err="1">
                <a:solidFill>
                  <a:schemeClr val="tx1">
                    <a:lumMod val="50000"/>
                    <a:lumOff val="50000"/>
                  </a:schemeClr>
                </a:solidFill>
                <a:latin typeface="+mn-lt"/>
              </a:rPr>
              <a:t>means</a:t>
            </a:r>
            <a:r>
              <a:rPr lang="en-US" sz="2500" i="1" dirty="0">
                <a:solidFill>
                  <a:schemeClr val="tx1">
                    <a:lumMod val="50000"/>
                    <a:lumOff val="50000"/>
                  </a:schemeClr>
                </a:solidFill>
                <a:latin typeface="+mn-lt"/>
              </a:rPr>
              <a:t>.</a:t>
            </a:r>
          </a:p>
          <a:p>
            <a:pPr algn="just" eaLnBrk="1" fontAlgn="auto" hangingPunct="1">
              <a:spcBef>
                <a:spcPts val="0"/>
              </a:spcBef>
              <a:spcAft>
                <a:spcPts val="0"/>
              </a:spcAft>
              <a:defRPr/>
            </a:pPr>
            <a:endParaRPr lang="en-US" sz="2500" i="1" dirty="0">
              <a:solidFill>
                <a:schemeClr val="tx1">
                  <a:lumMod val="50000"/>
                  <a:lumOff val="50000"/>
                </a:schemeClr>
              </a:solidFill>
              <a:latin typeface="+mn-lt"/>
            </a:endParaRPr>
          </a:p>
          <a:p>
            <a:pPr eaLnBrk="1" fontAlgn="auto" hangingPunct="1">
              <a:spcBef>
                <a:spcPts val="0"/>
              </a:spcBef>
              <a:spcAft>
                <a:spcPts val="0"/>
              </a:spcAft>
              <a:defRPr/>
            </a:pPr>
            <a:r>
              <a:rPr lang="en-GB" sz="2500" b="1" dirty="0">
                <a:solidFill>
                  <a:schemeClr val="accent5">
                    <a:lumMod val="75000"/>
                  </a:schemeClr>
                </a:solidFill>
                <a:latin typeface="+mn-lt"/>
              </a:rPr>
              <a:t>Guiding Principle 7: Allocation of risks to the operator</a:t>
            </a:r>
            <a:r>
              <a:rPr lang="en-GB" sz="2500" b="1" dirty="0">
                <a:solidFill>
                  <a:schemeClr val="tx1">
                    <a:lumMod val="50000"/>
                    <a:lumOff val="50000"/>
                  </a:schemeClr>
                </a:solidFill>
                <a:latin typeface="+mn-lt"/>
              </a:rPr>
              <a:t> </a:t>
            </a:r>
            <a:endParaRPr lang="es-ES" sz="2500" dirty="0">
              <a:solidFill>
                <a:schemeClr val="tx1">
                  <a:lumMod val="50000"/>
                  <a:lumOff val="50000"/>
                </a:schemeClr>
              </a:solidFill>
              <a:latin typeface="+mn-lt"/>
            </a:endParaRPr>
          </a:p>
          <a:p>
            <a:pPr algn="just" eaLnBrk="1" fontAlgn="auto" hangingPunct="1">
              <a:spcBef>
                <a:spcPts val="0"/>
              </a:spcBef>
              <a:spcAft>
                <a:spcPts val="0"/>
              </a:spcAft>
              <a:defRPr/>
            </a:pPr>
            <a:r>
              <a:rPr lang="en-GB" sz="2500" i="1" dirty="0">
                <a:solidFill>
                  <a:schemeClr val="tx1">
                    <a:lumMod val="50000"/>
                    <a:lumOff val="50000"/>
                  </a:schemeClr>
                </a:solidFill>
                <a:latin typeface="+mn-lt"/>
              </a:rPr>
              <a:t>	</a:t>
            </a:r>
          </a:p>
          <a:p>
            <a:pPr algn="just" eaLnBrk="1" fontAlgn="auto" hangingPunct="1">
              <a:spcBef>
                <a:spcPts val="0"/>
              </a:spcBef>
              <a:spcAft>
                <a:spcPts val="0"/>
              </a:spcAft>
              <a:defRPr/>
            </a:pPr>
            <a:r>
              <a:rPr lang="en-GB" sz="2500" i="1" dirty="0">
                <a:solidFill>
                  <a:schemeClr val="tx1">
                    <a:lumMod val="50000"/>
                    <a:lumOff val="50000"/>
                  </a:schemeClr>
                </a:solidFill>
                <a:latin typeface="+mn-lt"/>
              </a:rPr>
              <a:t>	The risks that the ADM may cause any harm or damage shall be allocated on the 	operator.</a:t>
            </a:r>
            <a:endParaRPr lang="es-ES" sz="2500" dirty="0">
              <a:solidFill>
                <a:schemeClr val="tx1">
                  <a:lumMod val="50000"/>
                  <a:lumOff val="50000"/>
                </a:schemeClr>
              </a:solidFill>
              <a:latin typeface="+mn-lt"/>
            </a:endParaRPr>
          </a:p>
          <a:p>
            <a:pPr algn="just" eaLnBrk="1" fontAlgn="auto" hangingPunct="1">
              <a:spcBef>
                <a:spcPts val="0"/>
              </a:spcBef>
              <a:spcAft>
                <a:spcPts val="0"/>
              </a:spcAft>
              <a:defRPr/>
            </a:pPr>
            <a:endParaRPr lang="en-GB" dirty="0">
              <a:solidFill>
                <a:schemeClr val="tx1">
                  <a:lumMod val="50000"/>
                  <a:lumOff val="50000"/>
                </a:schemeClr>
              </a:solidFill>
              <a:latin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678A01E-2D88-F077-B027-43EBE4F46F91}"/>
              </a:ext>
            </a:extLst>
          </p:cNvPr>
          <p:cNvSpPr txBox="1"/>
          <p:nvPr/>
        </p:nvSpPr>
        <p:spPr>
          <a:xfrm>
            <a:off x="244475" y="0"/>
            <a:ext cx="11703050" cy="5832475"/>
          </a:xfrm>
          <a:prstGeom prst="rect">
            <a:avLst/>
          </a:prstGeom>
          <a:noFill/>
        </p:spPr>
        <p:txBody>
          <a:bodyPr>
            <a:spAutoFit/>
          </a:bodyPr>
          <a:lstStyle/>
          <a:p>
            <a:pPr eaLnBrk="1" fontAlgn="auto" hangingPunct="1">
              <a:spcBef>
                <a:spcPts val="0"/>
              </a:spcBef>
              <a:spcAft>
                <a:spcPts val="0"/>
              </a:spcAft>
              <a:defRPr/>
            </a:pPr>
            <a:endParaRPr lang="en-GB" sz="2500" i="1" dirty="0">
              <a:solidFill>
                <a:schemeClr val="tx1">
                  <a:lumMod val="50000"/>
                  <a:lumOff val="50000"/>
                </a:schemeClr>
              </a:solidFill>
              <a:latin typeface="+mn-lt"/>
            </a:endParaRPr>
          </a:p>
          <a:p>
            <a:pPr eaLnBrk="1" fontAlgn="auto" hangingPunct="1">
              <a:spcBef>
                <a:spcPts val="0"/>
              </a:spcBef>
              <a:spcAft>
                <a:spcPts val="0"/>
              </a:spcAft>
              <a:defRPr/>
            </a:pPr>
            <a:r>
              <a:rPr lang="fr-CH" sz="2500" b="1" dirty="0" err="1">
                <a:solidFill>
                  <a:schemeClr val="accent5">
                    <a:lumMod val="75000"/>
                  </a:schemeClr>
                </a:solidFill>
                <a:latin typeface="+mn-lt"/>
              </a:rPr>
              <a:t>Guiding</a:t>
            </a:r>
            <a:r>
              <a:rPr lang="fr-CH" sz="2500" b="1" dirty="0">
                <a:solidFill>
                  <a:schemeClr val="accent5">
                    <a:lumMod val="75000"/>
                  </a:schemeClr>
                </a:solidFill>
                <a:latin typeface="+mn-lt"/>
              </a:rPr>
              <a:t> </a:t>
            </a:r>
            <a:r>
              <a:rPr lang="fr-CH" sz="2500" b="1" dirty="0" err="1">
                <a:solidFill>
                  <a:schemeClr val="accent5">
                    <a:lumMod val="75000"/>
                  </a:schemeClr>
                </a:solidFill>
                <a:latin typeface="+mn-lt"/>
              </a:rPr>
              <a:t>Principle</a:t>
            </a:r>
            <a:r>
              <a:rPr lang="fr-CH" sz="2500" b="1" dirty="0">
                <a:solidFill>
                  <a:schemeClr val="accent5">
                    <a:lumMod val="75000"/>
                  </a:schemeClr>
                </a:solidFill>
                <a:latin typeface="+mn-lt"/>
              </a:rPr>
              <a:t> 3: Attribution of </a:t>
            </a:r>
            <a:r>
              <a:rPr lang="fr-CH" sz="2500" b="1" dirty="0" err="1">
                <a:solidFill>
                  <a:schemeClr val="accent5">
                    <a:lumMod val="75000"/>
                  </a:schemeClr>
                </a:solidFill>
                <a:latin typeface="+mn-lt"/>
              </a:rPr>
              <a:t>decisions</a:t>
            </a:r>
            <a:r>
              <a:rPr lang="fr-CH" sz="2500" b="1" dirty="0">
                <a:solidFill>
                  <a:schemeClr val="accent5">
                    <a:lumMod val="75000"/>
                  </a:schemeClr>
                </a:solidFill>
                <a:latin typeface="+mn-lt"/>
              </a:rPr>
              <a:t> </a:t>
            </a:r>
            <a:r>
              <a:rPr lang="fr-CH" sz="2500" b="1" dirty="0" err="1">
                <a:solidFill>
                  <a:schemeClr val="accent5">
                    <a:lumMod val="75000"/>
                  </a:schemeClr>
                </a:solidFill>
                <a:latin typeface="+mn-lt"/>
              </a:rPr>
              <a:t>adopted</a:t>
            </a:r>
            <a:r>
              <a:rPr lang="fr-CH" sz="2500" b="1" dirty="0">
                <a:solidFill>
                  <a:schemeClr val="accent5">
                    <a:lumMod val="75000"/>
                  </a:schemeClr>
                </a:solidFill>
                <a:latin typeface="+mn-lt"/>
              </a:rPr>
              <a:t> by ADM</a:t>
            </a:r>
          </a:p>
          <a:p>
            <a:pPr eaLnBrk="1" fontAlgn="auto" hangingPunct="1">
              <a:spcBef>
                <a:spcPts val="0"/>
              </a:spcBef>
              <a:spcAft>
                <a:spcPts val="0"/>
              </a:spcAft>
              <a:defRPr/>
            </a:pPr>
            <a:endParaRPr lang="fr-CH" sz="2500" b="1" dirty="0">
              <a:solidFill>
                <a:schemeClr val="accent5">
                  <a:lumMod val="75000"/>
                </a:schemeClr>
              </a:solidFill>
              <a:latin typeface="+mn-lt"/>
            </a:endParaRPr>
          </a:p>
          <a:p>
            <a:pPr algn="just" eaLnBrk="1" fontAlgn="auto" hangingPunct="1">
              <a:spcBef>
                <a:spcPts val="0"/>
              </a:spcBef>
              <a:spcAft>
                <a:spcPts val="0"/>
              </a:spcAft>
              <a:defRPr/>
            </a:pPr>
            <a:r>
              <a:rPr lang="fr-CH" sz="2500" b="1" dirty="0">
                <a:solidFill>
                  <a:schemeClr val="accent5">
                    <a:lumMod val="75000"/>
                  </a:schemeClr>
                </a:solidFill>
                <a:latin typeface="+mn-lt"/>
              </a:rPr>
              <a:t>	</a:t>
            </a:r>
            <a:r>
              <a:rPr lang="fr-CH" sz="2500" i="1" dirty="0">
                <a:solidFill>
                  <a:schemeClr val="tx1">
                    <a:lumMod val="50000"/>
                    <a:lumOff val="50000"/>
                  </a:schemeClr>
                </a:solidFill>
                <a:latin typeface="+mn-lt"/>
              </a:rPr>
              <a:t>The </a:t>
            </a:r>
            <a:r>
              <a:rPr lang="fr-CH" sz="2500" i="1" dirty="0" err="1">
                <a:solidFill>
                  <a:schemeClr val="tx1">
                    <a:lumMod val="50000"/>
                    <a:lumOff val="50000"/>
                  </a:schemeClr>
                </a:solidFill>
                <a:latin typeface="+mn-lt"/>
              </a:rPr>
              <a:t>decision</a:t>
            </a:r>
            <a:r>
              <a:rPr lang="fr-CH" sz="2500" i="1" dirty="0">
                <a:solidFill>
                  <a:schemeClr val="tx1">
                    <a:lumMod val="50000"/>
                    <a:lumOff val="50000"/>
                  </a:schemeClr>
                </a:solidFill>
                <a:latin typeface="+mn-lt"/>
              </a:rPr>
              <a:t> </a:t>
            </a:r>
            <a:r>
              <a:rPr lang="fr-CH" sz="2500" i="1" dirty="0" err="1">
                <a:solidFill>
                  <a:schemeClr val="tx1">
                    <a:lumMod val="50000"/>
                    <a:lumOff val="50000"/>
                  </a:schemeClr>
                </a:solidFill>
                <a:latin typeface="+mn-lt"/>
              </a:rPr>
              <a:t>adopted</a:t>
            </a:r>
            <a:r>
              <a:rPr lang="fr-CH" sz="2500" i="1" dirty="0">
                <a:solidFill>
                  <a:schemeClr val="tx1">
                    <a:lumMod val="50000"/>
                    <a:lumOff val="50000"/>
                  </a:schemeClr>
                </a:solidFill>
                <a:latin typeface="+mn-lt"/>
              </a:rPr>
              <a:t> by ADM </a:t>
            </a:r>
            <a:r>
              <a:rPr lang="fr-CH" sz="2500" i="1" dirty="0" err="1">
                <a:solidFill>
                  <a:schemeClr val="tx1">
                    <a:lumMod val="50000"/>
                    <a:lumOff val="50000"/>
                  </a:schemeClr>
                </a:solidFill>
                <a:latin typeface="+mn-lt"/>
              </a:rPr>
              <a:t>shall</a:t>
            </a:r>
            <a:r>
              <a:rPr lang="fr-CH" sz="2500" i="1" dirty="0">
                <a:solidFill>
                  <a:schemeClr val="tx1">
                    <a:lumMod val="50000"/>
                    <a:lumOff val="50000"/>
                  </a:schemeClr>
                </a:solidFill>
                <a:latin typeface="+mn-lt"/>
              </a:rPr>
              <a:t> </a:t>
            </a:r>
            <a:r>
              <a:rPr lang="fr-CH" sz="2500" i="1" dirty="0" err="1">
                <a:solidFill>
                  <a:schemeClr val="tx1">
                    <a:lumMod val="50000"/>
                    <a:lumOff val="50000"/>
                  </a:schemeClr>
                </a:solidFill>
                <a:latin typeface="+mn-lt"/>
              </a:rPr>
              <a:t>be</a:t>
            </a:r>
            <a:r>
              <a:rPr lang="fr-CH" sz="2500" i="1" dirty="0">
                <a:solidFill>
                  <a:schemeClr val="tx1">
                    <a:lumMod val="50000"/>
                    <a:lumOff val="50000"/>
                  </a:schemeClr>
                </a:solidFill>
                <a:latin typeface="+mn-lt"/>
              </a:rPr>
              <a:t> </a:t>
            </a:r>
            <a:r>
              <a:rPr lang="fr-CH" sz="2500" i="1" dirty="0" err="1">
                <a:solidFill>
                  <a:schemeClr val="tx1">
                    <a:lumMod val="50000"/>
                    <a:lumOff val="50000"/>
                  </a:schemeClr>
                </a:solidFill>
                <a:latin typeface="+mn-lt"/>
              </a:rPr>
              <a:t>attributed</a:t>
            </a:r>
            <a:r>
              <a:rPr lang="fr-CH" sz="2500" i="1" dirty="0">
                <a:solidFill>
                  <a:schemeClr val="tx1">
                    <a:lumMod val="50000"/>
                    <a:lumOff val="50000"/>
                  </a:schemeClr>
                </a:solidFill>
                <a:latin typeface="+mn-lt"/>
              </a:rPr>
              <a:t> to the </a:t>
            </a:r>
            <a:r>
              <a:rPr lang="fr-CH" sz="2500" i="1" dirty="0" err="1">
                <a:solidFill>
                  <a:schemeClr val="tx1">
                    <a:lumMod val="50000"/>
                    <a:lumOff val="50000"/>
                  </a:schemeClr>
                </a:solidFill>
                <a:latin typeface="+mn-lt"/>
              </a:rPr>
              <a:t>operator</a:t>
            </a:r>
            <a:r>
              <a:rPr lang="fr-CH" sz="2500" i="1" dirty="0">
                <a:solidFill>
                  <a:schemeClr val="tx1">
                    <a:lumMod val="50000"/>
                    <a:lumOff val="50000"/>
                  </a:schemeClr>
                </a:solidFill>
                <a:latin typeface="+mn-lt"/>
              </a:rPr>
              <a:t>. The </a:t>
            </a:r>
            <a:r>
              <a:rPr lang="fr-CH" sz="2500" i="1" dirty="0" err="1">
                <a:solidFill>
                  <a:schemeClr val="tx1">
                    <a:lumMod val="50000"/>
                    <a:lumOff val="50000"/>
                  </a:schemeClr>
                </a:solidFill>
                <a:latin typeface="+mn-lt"/>
              </a:rPr>
              <a:t>operator</a:t>
            </a:r>
            <a:r>
              <a:rPr lang="fr-CH" sz="2500" i="1" dirty="0">
                <a:solidFill>
                  <a:schemeClr val="tx1">
                    <a:lumMod val="50000"/>
                    <a:lumOff val="50000"/>
                  </a:schemeClr>
                </a:solidFill>
                <a:latin typeface="+mn-lt"/>
              </a:rPr>
              <a:t> 	</a:t>
            </a:r>
            <a:r>
              <a:rPr lang="fr-CH" sz="2500" i="1" dirty="0" err="1">
                <a:solidFill>
                  <a:schemeClr val="tx1">
                    <a:lumMod val="50000"/>
                    <a:lumOff val="50000"/>
                  </a:schemeClr>
                </a:solidFill>
                <a:latin typeface="+mn-lt"/>
              </a:rPr>
              <a:t>shall</a:t>
            </a:r>
            <a:r>
              <a:rPr lang="fr-CH" sz="2500" i="1" dirty="0">
                <a:solidFill>
                  <a:schemeClr val="tx1">
                    <a:lumMod val="50000"/>
                    <a:lumOff val="50000"/>
                  </a:schemeClr>
                </a:solidFill>
                <a:latin typeface="+mn-lt"/>
              </a:rPr>
              <a:t> not </a:t>
            </a:r>
            <a:r>
              <a:rPr lang="fr-CH" sz="2500" i="1" dirty="0" err="1">
                <a:solidFill>
                  <a:schemeClr val="tx1">
                    <a:lumMod val="50000"/>
                    <a:lumOff val="50000"/>
                  </a:schemeClr>
                </a:solidFill>
                <a:latin typeface="+mn-lt"/>
              </a:rPr>
              <a:t>deny</a:t>
            </a:r>
            <a:r>
              <a:rPr lang="fr-CH" sz="2500" i="1" dirty="0">
                <a:solidFill>
                  <a:schemeClr val="tx1">
                    <a:lumMod val="50000"/>
                    <a:lumOff val="50000"/>
                  </a:schemeClr>
                </a:solidFill>
                <a:latin typeface="+mn-lt"/>
              </a:rPr>
              <a:t> the attribution of a </a:t>
            </a:r>
            <a:r>
              <a:rPr lang="fr-CH" sz="2500" i="1" dirty="0" err="1">
                <a:solidFill>
                  <a:schemeClr val="tx1">
                    <a:lumMod val="50000"/>
                    <a:lumOff val="50000"/>
                  </a:schemeClr>
                </a:solidFill>
                <a:latin typeface="+mn-lt"/>
              </a:rPr>
              <a:t>decision</a:t>
            </a:r>
            <a:r>
              <a:rPr lang="fr-CH" sz="2500" i="1" dirty="0">
                <a:solidFill>
                  <a:schemeClr val="tx1">
                    <a:lumMod val="50000"/>
                    <a:lumOff val="50000"/>
                  </a:schemeClr>
                </a:solidFill>
                <a:latin typeface="+mn-lt"/>
              </a:rPr>
              <a:t> </a:t>
            </a:r>
            <a:r>
              <a:rPr lang="fr-CH" sz="2500" i="1" dirty="0" err="1">
                <a:solidFill>
                  <a:schemeClr val="tx1">
                    <a:lumMod val="50000"/>
                    <a:lumOff val="50000"/>
                  </a:schemeClr>
                </a:solidFill>
                <a:latin typeface="+mn-lt"/>
              </a:rPr>
              <a:t>solely</a:t>
            </a:r>
            <a:r>
              <a:rPr lang="fr-CH" sz="2500" i="1" dirty="0">
                <a:solidFill>
                  <a:schemeClr val="tx1">
                    <a:lumMod val="50000"/>
                    <a:lumOff val="50000"/>
                  </a:schemeClr>
                </a:solidFill>
                <a:latin typeface="+mn-lt"/>
              </a:rPr>
              <a:t> on the grounds </a:t>
            </a:r>
            <a:r>
              <a:rPr lang="fr-CH" sz="2500" i="1" dirty="0" err="1">
                <a:solidFill>
                  <a:schemeClr val="tx1">
                    <a:lumMod val="50000"/>
                    <a:lumOff val="50000"/>
                  </a:schemeClr>
                </a:solidFill>
                <a:latin typeface="+mn-lt"/>
              </a:rPr>
              <a:t>that</a:t>
            </a:r>
            <a:r>
              <a:rPr lang="fr-CH" sz="2500" i="1" dirty="0">
                <a:solidFill>
                  <a:schemeClr val="tx1">
                    <a:lumMod val="50000"/>
                    <a:lumOff val="50000"/>
                  </a:schemeClr>
                </a:solidFill>
                <a:latin typeface="+mn-lt"/>
              </a:rPr>
              <a:t> </a:t>
            </a:r>
            <a:r>
              <a:rPr lang="fr-CH" sz="2500" i="1" dirty="0" err="1">
                <a:solidFill>
                  <a:schemeClr val="tx1">
                    <a:lumMod val="50000"/>
                    <a:lumOff val="50000"/>
                  </a:schemeClr>
                </a:solidFill>
                <a:latin typeface="+mn-lt"/>
              </a:rPr>
              <a:t>it</a:t>
            </a:r>
            <a:r>
              <a:rPr lang="fr-CH" sz="2500" i="1" dirty="0">
                <a:solidFill>
                  <a:schemeClr val="tx1">
                    <a:lumMod val="50000"/>
                    <a:lumOff val="50000"/>
                  </a:schemeClr>
                </a:solidFill>
                <a:latin typeface="+mn-lt"/>
              </a:rPr>
              <a:t> has been 	</a:t>
            </a:r>
            <a:r>
              <a:rPr lang="fr-CH" sz="2500" i="1" dirty="0" err="1">
                <a:solidFill>
                  <a:schemeClr val="tx1">
                    <a:lumMod val="50000"/>
                    <a:lumOff val="50000"/>
                  </a:schemeClr>
                </a:solidFill>
                <a:latin typeface="+mn-lt"/>
              </a:rPr>
              <a:t>adopted</a:t>
            </a:r>
            <a:r>
              <a:rPr lang="fr-CH" sz="2500" i="1" dirty="0">
                <a:solidFill>
                  <a:schemeClr val="tx1">
                    <a:lumMod val="50000"/>
                    <a:lumOff val="50000"/>
                  </a:schemeClr>
                </a:solidFill>
                <a:latin typeface="+mn-lt"/>
              </a:rPr>
              <a:t> by </a:t>
            </a:r>
            <a:r>
              <a:rPr lang="fr-CH" sz="2500" i="1" dirty="0" err="1">
                <a:solidFill>
                  <a:schemeClr val="tx1">
                    <a:lumMod val="50000"/>
                    <a:lumOff val="50000"/>
                  </a:schemeClr>
                </a:solidFill>
                <a:latin typeface="+mn-lt"/>
              </a:rPr>
              <a:t>automated</a:t>
            </a:r>
            <a:r>
              <a:rPr lang="fr-CH" sz="2500" i="1" dirty="0">
                <a:solidFill>
                  <a:schemeClr val="tx1">
                    <a:lumMod val="50000"/>
                    <a:lumOff val="50000"/>
                  </a:schemeClr>
                </a:solidFill>
                <a:latin typeface="+mn-lt"/>
              </a:rPr>
              <a:t> </a:t>
            </a:r>
            <a:r>
              <a:rPr lang="fr-CH" sz="2500" i="1" dirty="0" err="1">
                <a:solidFill>
                  <a:schemeClr val="tx1">
                    <a:lumMod val="50000"/>
                    <a:lumOff val="50000"/>
                  </a:schemeClr>
                </a:solidFill>
                <a:latin typeface="+mn-lt"/>
              </a:rPr>
              <a:t>means</a:t>
            </a:r>
            <a:r>
              <a:rPr lang="en-US" sz="2500" i="1" dirty="0">
                <a:solidFill>
                  <a:schemeClr val="tx1">
                    <a:lumMod val="50000"/>
                    <a:lumOff val="50000"/>
                  </a:schemeClr>
                </a:solidFill>
                <a:latin typeface="+mn-lt"/>
              </a:rPr>
              <a:t>.</a:t>
            </a:r>
          </a:p>
          <a:p>
            <a:pPr algn="just" eaLnBrk="1" fontAlgn="auto" hangingPunct="1">
              <a:spcBef>
                <a:spcPts val="0"/>
              </a:spcBef>
              <a:spcAft>
                <a:spcPts val="0"/>
              </a:spcAft>
              <a:defRPr/>
            </a:pPr>
            <a:endParaRPr lang="en-US" sz="2500" i="1" dirty="0">
              <a:solidFill>
                <a:schemeClr val="tx1">
                  <a:lumMod val="50000"/>
                  <a:lumOff val="50000"/>
                </a:schemeClr>
              </a:solidFill>
              <a:latin typeface="+mn-lt"/>
            </a:endParaRPr>
          </a:p>
          <a:p>
            <a:pPr eaLnBrk="1" fontAlgn="auto" hangingPunct="1">
              <a:spcBef>
                <a:spcPts val="0"/>
              </a:spcBef>
              <a:spcAft>
                <a:spcPts val="0"/>
              </a:spcAft>
              <a:defRPr/>
            </a:pPr>
            <a:endParaRPr lang="es-ES" dirty="0">
              <a:latin typeface="+mn-lt"/>
            </a:endParaRPr>
          </a:p>
          <a:p>
            <a:pPr algn="just" eaLnBrk="1" fontAlgn="auto" hangingPunct="1">
              <a:spcBef>
                <a:spcPts val="0"/>
              </a:spcBef>
              <a:spcAft>
                <a:spcPts val="0"/>
              </a:spcAft>
              <a:defRPr/>
            </a:pPr>
            <a:r>
              <a:rPr lang="en-GB" b="1" dirty="0">
                <a:solidFill>
                  <a:schemeClr val="accent2"/>
                </a:solidFill>
                <a:latin typeface="+mn-lt"/>
              </a:rPr>
              <a:t>Illustration A. </a:t>
            </a:r>
            <a:r>
              <a:rPr lang="en-GB" dirty="0">
                <a:solidFill>
                  <a:schemeClr val="tx1">
                    <a:lumMod val="50000"/>
                    <a:lumOff val="50000"/>
                  </a:schemeClr>
                </a:solidFill>
                <a:latin typeface="+mn-lt"/>
              </a:rPr>
              <a:t>An e-recruiting programme implemented by a service company ranks applicants, shortlists eligible candidates, and finally selects the chosen candidate who automatically receives an offer of employment. The recruitment decision is attributed to the company, as it is the operator. </a:t>
            </a:r>
          </a:p>
          <a:p>
            <a:pPr algn="just" eaLnBrk="1" fontAlgn="auto" hangingPunct="1">
              <a:spcBef>
                <a:spcPts val="0"/>
              </a:spcBef>
              <a:spcAft>
                <a:spcPts val="0"/>
              </a:spcAft>
              <a:defRPr/>
            </a:pPr>
            <a:endParaRPr lang="en-GB" dirty="0">
              <a:solidFill>
                <a:schemeClr val="tx1">
                  <a:lumMod val="50000"/>
                  <a:lumOff val="50000"/>
                </a:schemeClr>
              </a:solidFill>
              <a:latin typeface="+mn-lt"/>
            </a:endParaRPr>
          </a:p>
          <a:p>
            <a:pPr algn="just" eaLnBrk="1" fontAlgn="auto" hangingPunct="1">
              <a:spcBef>
                <a:spcPts val="0"/>
              </a:spcBef>
              <a:spcAft>
                <a:spcPts val="0"/>
              </a:spcAft>
              <a:defRPr/>
            </a:pPr>
            <a:r>
              <a:rPr lang="en-GB" b="1" dirty="0">
                <a:solidFill>
                  <a:schemeClr val="accent2"/>
                </a:solidFill>
                <a:latin typeface="+mn-lt"/>
              </a:rPr>
              <a:t>Illustration B. </a:t>
            </a:r>
            <a:r>
              <a:rPr lang="en-GB" dirty="0">
                <a:solidFill>
                  <a:schemeClr val="tx1">
                    <a:lumMod val="50000"/>
                    <a:lumOff val="50000"/>
                  </a:schemeClr>
                </a:solidFill>
                <a:latin typeface="+mn-lt"/>
              </a:rPr>
              <a:t>A health insurance app implemented by an insurer enables the user to fill out a health questionnaire and to put forward an insurance proposal. The app assesses the eligibility conditions, calculates the premium, and accepts or rejects the insurance request. The decision to refuse the proposal or to conclude the insurance contract is attributed to the insurer operating the app. The insurer is the operator of the ADM and becomes the contracting party vis-à-vis the insured upon the acceptance of the insurance proposal.      </a:t>
            </a:r>
          </a:p>
          <a:p>
            <a:pPr algn="just" eaLnBrk="1" fontAlgn="auto" hangingPunct="1">
              <a:spcBef>
                <a:spcPts val="0"/>
              </a:spcBef>
              <a:spcAft>
                <a:spcPts val="0"/>
              </a:spcAft>
              <a:defRPr/>
            </a:pPr>
            <a:endParaRPr lang="en-GB" dirty="0">
              <a:solidFill>
                <a:schemeClr val="tx1">
                  <a:lumMod val="50000"/>
                  <a:lumOff val="50000"/>
                </a:schemeClr>
              </a:solidFill>
              <a:latin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5AD1179-22CF-DFF0-E247-4AB6F2E4CE5D}"/>
              </a:ext>
            </a:extLst>
          </p:cNvPr>
          <p:cNvSpPr txBox="1"/>
          <p:nvPr/>
        </p:nvSpPr>
        <p:spPr>
          <a:xfrm>
            <a:off x="3421063" y="2754313"/>
            <a:ext cx="2209800" cy="554037"/>
          </a:xfrm>
          <a:prstGeom prst="rect">
            <a:avLst/>
          </a:prstGeom>
          <a:noFill/>
          <a:ln>
            <a:solidFill>
              <a:schemeClr val="accent1">
                <a:lumMod val="50000"/>
              </a:schemeClr>
            </a:solidFill>
          </a:ln>
        </p:spPr>
        <p:txBody>
          <a:bodyPr>
            <a:spAutoFit/>
          </a:bodyPr>
          <a:lstStyle/>
          <a:p>
            <a:pPr algn="ctr" eaLnBrk="1" fontAlgn="auto" hangingPunct="1">
              <a:spcBef>
                <a:spcPts val="0"/>
              </a:spcBef>
              <a:spcAft>
                <a:spcPts val="0"/>
              </a:spcAft>
              <a:defRPr/>
            </a:pPr>
            <a:r>
              <a:rPr lang="es-ES" sz="3000" b="1" dirty="0">
                <a:solidFill>
                  <a:schemeClr val="accent1">
                    <a:lumMod val="50000"/>
                  </a:schemeClr>
                </a:solidFill>
                <a:latin typeface="+mn-lt"/>
              </a:rPr>
              <a:t>OPERATOR</a:t>
            </a:r>
          </a:p>
        </p:txBody>
      </p:sp>
      <p:sp>
        <p:nvSpPr>
          <p:cNvPr id="5" name="Rectángulo 4">
            <a:extLst>
              <a:ext uri="{FF2B5EF4-FFF2-40B4-BE49-F238E27FC236}">
                <a16:creationId xmlns:a16="http://schemas.microsoft.com/office/drawing/2014/main" id="{81BDE9C5-9781-718D-E64C-F101053925B8}"/>
              </a:ext>
            </a:extLst>
          </p:cNvPr>
          <p:cNvSpPr/>
          <p:nvPr/>
        </p:nvSpPr>
        <p:spPr>
          <a:xfrm>
            <a:off x="4151313" y="4762500"/>
            <a:ext cx="1771650" cy="962025"/>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6" name="Rectángulo 5">
            <a:extLst>
              <a:ext uri="{FF2B5EF4-FFF2-40B4-BE49-F238E27FC236}">
                <a16:creationId xmlns:a16="http://schemas.microsoft.com/office/drawing/2014/main" id="{1DE0577B-DE96-0E3D-3AB9-7ED98AE2D9F5}"/>
              </a:ext>
            </a:extLst>
          </p:cNvPr>
          <p:cNvSpPr/>
          <p:nvPr/>
        </p:nvSpPr>
        <p:spPr>
          <a:xfrm>
            <a:off x="3908425" y="4587875"/>
            <a:ext cx="1771650" cy="960438"/>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7" name="CuadroTexto 6">
            <a:extLst>
              <a:ext uri="{FF2B5EF4-FFF2-40B4-BE49-F238E27FC236}">
                <a16:creationId xmlns:a16="http://schemas.microsoft.com/office/drawing/2014/main" id="{22FEBA7E-34B7-F8C3-2C3B-B2BB7BB7D31C}"/>
              </a:ext>
            </a:extLst>
          </p:cNvPr>
          <p:cNvSpPr txBox="1"/>
          <p:nvPr/>
        </p:nvSpPr>
        <p:spPr>
          <a:xfrm>
            <a:off x="3665538" y="4486275"/>
            <a:ext cx="1771650" cy="862013"/>
          </a:xfrm>
          <a:prstGeom prst="rect">
            <a:avLst/>
          </a:prstGeom>
          <a:solidFill>
            <a:schemeClr val="bg1"/>
          </a:solidFill>
          <a:ln>
            <a:solidFill>
              <a:schemeClr val="accent5">
                <a:lumMod val="75000"/>
              </a:schemeClr>
            </a:solidFill>
          </a:ln>
        </p:spPr>
        <p:txBody>
          <a:bodyPr>
            <a:spAutoFit/>
          </a:bodyPr>
          <a:lstStyle/>
          <a:p>
            <a:pPr algn="ctr" eaLnBrk="1" fontAlgn="auto" hangingPunct="1">
              <a:spcBef>
                <a:spcPts val="0"/>
              </a:spcBef>
              <a:spcAft>
                <a:spcPts val="0"/>
              </a:spcAft>
              <a:defRPr/>
            </a:pPr>
            <a:r>
              <a:rPr lang="es-ES" sz="2500" b="1" dirty="0">
                <a:solidFill>
                  <a:schemeClr val="accent5">
                    <a:lumMod val="75000"/>
                  </a:schemeClr>
                </a:solidFill>
                <a:latin typeface="+mn-lt"/>
              </a:rPr>
              <a:t>AFFECTED PERSON/s</a:t>
            </a:r>
          </a:p>
        </p:txBody>
      </p:sp>
      <p:sp>
        <p:nvSpPr>
          <p:cNvPr id="8" name="Flecha abajo 7">
            <a:extLst>
              <a:ext uri="{FF2B5EF4-FFF2-40B4-BE49-F238E27FC236}">
                <a16:creationId xmlns:a16="http://schemas.microsoft.com/office/drawing/2014/main" id="{83A717EE-8ED5-C614-0002-FD9DADDF9D89}"/>
              </a:ext>
            </a:extLst>
          </p:cNvPr>
          <p:cNvSpPr/>
          <p:nvPr/>
        </p:nvSpPr>
        <p:spPr>
          <a:xfrm>
            <a:off x="4127500" y="3443288"/>
            <a:ext cx="793750" cy="914400"/>
          </a:xfrm>
          <a:prstGeom prst="downArrow">
            <a:avLst/>
          </a:prstGeom>
          <a:solidFill>
            <a:schemeClr val="bg2">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27654" name="CuadroTexto 8">
            <a:extLst>
              <a:ext uri="{FF2B5EF4-FFF2-40B4-BE49-F238E27FC236}">
                <a16:creationId xmlns:a16="http://schemas.microsoft.com/office/drawing/2014/main" id="{1C641114-DCF7-D68A-5748-C98DFC83ACF0}"/>
              </a:ext>
            </a:extLst>
          </p:cNvPr>
          <p:cNvSpPr txBox="1">
            <a:spLocks noChangeArrowheads="1"/>
          </p:cNvSpPr>
          <p:nvPr/>
        </p:nvSpPr>
        <p:spPr bwMode="auto">
          <a:xfrm>
            <a:off x="3411538" y="3443288"/>
            <a:ext cx="995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2000" b="1">
                <a:solidFill>
                  <a:schemeClr val="accent2"/>
                </a:solidFill>
              </a:rPr>
              <a:t>ADM</a:t>
            </a:r>
          </a:p>
        </p:txBody>
      </p:sp>
      <p:cxnSp>
        <p:nvCxnSpPr>
          <p:cNvPr id="10" name="Conector recto de flecha 9">
            <a:extLst>
              <a:ext uri="{FF2B5EF4-FFF2-40B4-BE49-F238E27FC236}">
                <a16:creationId xmlns:a16="http://schemas.microsoft.com/office/drawing/2014/main" id="{C1F5DA11-4A37-69FA-C498-022EEA09D7F9}"/>
              </a:ext>
            </a:extLst>
          </p:cNvPr>
          <p:cNvCxnSpPr/>
          <p:nvPr/>
        </p:nvCxnSpPr>
        <p:spPr>
          <a:xfrm flipV="1">
            <a:off x="5260975" y="3101975"/>
            <a:ext cx="914400" cy="474663"/>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5B28AA0A-78F7-B044-57B8-8B4E3BBEC1CE}"/>
              </a:ext>
            </a:extLst>
          </p:cNvPr>
          <p:cNvCxnSpPr>
            <a:cxnSpLocks/>
          </p:cNvCxnSpPr>
          <p:nvPr/>
        </p:nvCxnSpPr>
        <p:spPr>
          <a:xfrm>
            <a:off x="5260975" y="3751263"/>
            <a:ext cx="995363" cy="365125"/>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FB410744-D5F0-A0FC-4D32-11F6455B50AF}"/>
              </a:ext>
            </a:extLst>
          </p:cNvPr>
          <p:cNvCxnSpPr>
            <a:cxnSpLocks/>
          </p:cNvCxnSpPr>
          <p:nvPr/>
        </p:nvCxnSpPr>
        <p:spPr>
          <a:xfrm>
            <a:off x="5378450" y="3641725"/>
            <a:ext cx="842963"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2F8D3674-FF05-9C9D-EFD5-39E6CDE4630D}"/>
              </a:ext>
            </a:extLst>
          </p:cNvPr>
          <p:cNvSpPr txBox="1"/>
          <p:nvPr/>
        </p:nvSpPr>
        <p:spPr>
          <a:xfrm>
            <a:off x="6289675" y="2862263"/>
            <a:ext cx="1770063" cy="369887"/>
          </a:xfrm>
          <a:prstGeom prst="rect">
            <a:avLst/>
          </a:prstGeom>
          <a:noFill/>
          <a:ln>
            <a:solidFill>
              <a:schemeClr val="accent1">
                <a:lumMod val="60000"/>
                <a:lumOff val="40000"/>
              </a:schemeClr>
            </a:solidFill>
          </a:ln>
        </p:spPr>
        <p:txBody>
          <a:bodyPr>
            <a:spAutoFit/>
          </a:bodyPr>
          <a:lstStyle/>
          <a:p>
            <a:pPr algn="ctr" eaLnBrk="1" fontAlgn="auto" hangingPunct="1">
              <a:spcBef>
                <a:spcPts val="0"/>
              </a:spcBef>
              <a:spcAft>
                <a:spcPts val="0"/>
              </a:spcAft>
              <a:defRPr/>
            </a:pPr>
            <a:r>
              <a:rPr lang="es-ES" b="1" dirty="0" err="1">
                <a:solidFill>
                  <a:schemeClr val="accent1">
                    <a:lumMod val="60000"/>
                    <a:lumOff val="40000"/>
                  </a:schemeClr>
                </a:solidFill>
                <a:latin typeface="+mn-lt"/>
              </a:rPr>
              <a:t>Third</a:t>
            </a:r>
            <a:r>
              <a:rPr lang="es-ES" b="1" dirty="0">
                <a:solidFill>
                  <a:schemeClr val="accent1">
                    <a:lumMod val="60000"/>
                    <a:lumOff val="40000"/>
                  </a:schemeClr>
                </a:solidFill>
                <a:latin typeface="+mn-lt"/>
              </a:rPr>
              <a:t> </a:t>
            </a:r>
            <a:r>
              <a:rPr lang="es-ES" b="1" dirty="0" err="1">
                <a:solidFill>
                  <a:schemeClr val="accent1">
                    <a:lumMod val="60000"/>
                    <a:lumOff val="40000"/>
                  </a:schemeClr>
                </a:solidFill>
                <a:latin typeface="+mn-lt"/>
              </a:rPr>
              <a:t>parties</a:t>
            </a:r>
            <a:endParaRPr lang="es-ES" b="1" dirty="0">
              <a:solidFill>
                <a:schemeClr val="accent1">
                  <a:lumMod val="60000"/>
                  <a:lumOff val="40000"/>
                </a:schemeClr>
              </a:solidFill>
              <a:latin typeface="+mn-lt"/>
            </a:endParaRPr>
          </a:p>
        </p:txBody>
      </p:sp>
      <p:sp>
        <p:nvSpPr>
          <p:cNvPr id="14" name="CuadroTexto 13">
            <a:extLst>
              <a:ext uri="{FF2B5EF4-FFF2-40B4-BE49-F238E27FC236}">
                <a16:creationId xmlns:a16="http://schemas.microsoft.com/office/drawing/2014/main" id="{324F269F-5D8A-5063-BAFD-C0583F350130}"/>
              </a:ext>
            </a:extLst>
          </p:cNvPr>
          <p:cNvSpPr txBox="1"/>
          <p:nvPr/>
        </p:nvSpPr>
        <p:spPr>
          <a:xfrm>
            <a:off x="6289675" y="3433763"/>
            <a:ext cx="1770063" cy="368300"/>
          </a:xfrm>
          <a:prstGeom prst="rect">
            <a:avLst/>
          </a:prstGeom>
          <a:noFill/>
          <a:ln>
            <a:solidFill>
              <a:schemeClr val="accent1">
                <a:lumMod val="60000"/>
                <a:lumOff val="40000"/>
              </a:schemeClr>
            </a:solidFill>
          </a:ln>
        </p:spPr>
        <p:txBody>
          <a:bodyPr>
            <a:spAutoFit/>
          </a:bodyPr>
          <a:lstStyle/>
          <a:p>
            <a:pPr algn="ctr" eaLnBrk="1" fontAlgn="auto" hangingPunct="1">
              <a:spcBef>
                <a:spcPts val="0"/>
              </a:spcBef>
              <a:spcAft>
                <a:spcPts val="0"/>
              </a:spcAft>
              <a:defRPr/>
            </a:pPr>
            <a:r>
              <a:rPr lang="es-ES" b="1" dirty="0" err="1">
                <a:solidFill>
                  <a:schemeClr val="accent1">
                    <a:lumMod val="60000"/>
                    <a:lumOff val="40000"/>
                  </a:schemeClr>
                </a:solidFill>
                <a:latin typeface="+mn-lt"/>
              </a:rPr>
              <a:t>Third</a:t>
            </a:r>
            <a:r>
              <a:rPr lang="es-ES" b="1" dirty="0">
                <a:solidFill>
                  <a:schemeClr val="accent1">
                    <a:lumMod val="60000"/>
                    <a:lumOff val="40000"/>
                  </a:schemeClr>
                </a:solidFill>
                <a:latin typeface="+mn-lt"/>
              </a:rPr>
              <a:t> </a:t>
            </a:r>
            <a:r>
              <a:rPr lang="es-ES" b="1" dirty="0" err="1">
                <a:solidFill>
                  <a:schemeClr val="accent1">
                    <a:lumMod val="60000"/>
                    <a:lumOff val="40000"/>
                  </a:schemeClr>
                </a:solidFill>
                <a:latin typeface="+mn-lt"/>
              </a:rPr>
              <a:t>parties</a:t>
            </a:r>
            <a:endParaRPr lang="es-ES" b="1" dirty="0">
              <a:solidFill>
                <a:schemeClr val="accent1">
                  <a:lumMod val="60000"/>
                  <a:lumOff val="40000"/>
                </a:schemeClr>
              </a:solidFill>
              <a:latin typeface="+mn-lt"/>
            </a:endParaRPr>
          </a:p>
        </p:txBody>
      </p:sp>
      <p:sp>
        <p:nvSpPr>
          <p:cNvPr id="15" name="CuadroTexto 14">
            <a:extLst>
              <a:ext uri="{FF2B5EF4-FFF2-40B4-BE49-F238E27FC236}">
                <a16:creationId xmlns:a16="http://schemas.microsoft.com/office/drawing/2014/main" id="{0ECC7B31-C8F7-EC88-BC14-51D571237311}"/>
              </a:ext>
            </a:extLst>
          </p:cNvPr>
          <p:cNvSpPr txBox="1"/>
          <p:nvPr/>
        </p:nvSpPr>
        <p:spPr>
          <a:xfrm>
            <a:off x="6289675" y="4016375"/>
            <a:ext cx="1770063" cy="646113"/>
          </a:xfrm>
          <a:prstGeom prst="rect">
            <a:avLst/>
          </a:prstGeom>
          <a:noFill/>
          <a:ln>
            <a:solidFill>
              <a:schemeClr val="accent1">
                <a:lumMod val="60000"/>
                <a:lumOff val="40000"/>
              </a:schemeClr>
            </a:solidFill>
          </a:ln>
        </p:spPr>
        <p:txBody>
          <a:bodyPr>
            <a:spAutoFit/>
          </a:bodyPr>
          <a:lstStyle/>
          <a:p>
            <a:pPr algn="ctr" eaLnBrk="1" fontAlgn="auto" hangingPunct="1">
              <a:spcBef>
                <a:spcPts val="0"/>
              </a:spcBef>
              <a:spcAft>
                <a:spcPts val="0"/>
              </a:spcAft>
              <a:defRPr/>
            </a:pPr>
            <a:r>
              <a:rPr lang="es-ES" b="1" dirty="0" err="1">
                <a:solidFill>
                  <a:schemeClr val="accent1">
                    <a:lumMod val="60000"/>
                    <a:lumOff val="40000"/>
                  </a:schemeClr>
                </a:solidFill>
                <a:latin typeface="+mn-lt"/>
              </a:rPr>
              <a:t>Third</a:t>
            </a:r>
            <a:r>
              <a:rPr lang="es-ES" b="1" dirty="0">
                <a:solidFill>
                  <a:schemeClr val="accent1">
                    <a:lumMod val="60000"/>
                    <a:lumOff val="40000"/>
                  </a:schemeClr>
                </a:solidFill>
                <a:latin typeface="+mn-lt"/>
              </a:rPr>
              <a:t> </a:t>
            </a:r>
            <a:r>
              <a:rPr lang="es-ES" b="1" dirty="0" err="1">
                <a:solidFill>
                  <a:schemeClr val="accent1">
                    <a:lumMod val="60000"/>
                    <a:lumOff val="40000"/>
                  </a:schemeClr>
                </a:solidFill>
                <a:latin typeface="+mn-lt"/>
              </a:rPr>
              <a:t>parties</a:t>
            </a:r>
            <a:endParaRPr lang="es-ES" b="1" dirty="0">
              <a:solidFill>
                <a:schemeClr val="accent1">
                  <a:lumMod val="60000"/>
                  <a:lumOff val="40000"/>
                </a:schemeClr>
              </a:solidFill>
              <a:latin typeface="+mn-lt"/>
            </a:endParaRPr>
          </a:p>
          <a:p>
            <a:pPr algn="ctr" eaLnBrk="1" fontAlgn="auto" hangingPunct="1">
              <a:spcBef>
                <a:spcPts val="0"/>
              </a:spcBef>
              <a:spcAft>
                <a:spcPts val="0"/>
              </a:spcAft>
              <a:defRPr/>
            </a:pPr>
            <a:r>
              <a:rPr lang="es-ES" b="1" i="1" dirty="0" err="1">
                <a:solidFill>
                  <a:schemeClr val="accent2"/>
                </a:solidFill>
                <a:latin typeface="+mn-lt"/>
              </a:rPr>
              <a:t>relying</a:t>
            </a:r>
            <a:r>
              <a:rPr lang="es-ES" b="1" i="1" dirty="0">
                <a:solidFill>
                  <a:schemeClr val="accent2"/>
                </a:solidFill>
                <a:latin typeface="+mn-lt"/>
              </a:rPr>
              <a:t> </a:t>
            </a:r>
            <a:r>
              <a:rPr lang="es-ES" b="1" i="1" dirty="0" err="1">
                <a:solidFill>
                  <a:schemeClr val="accent2"/>
                </a:solidFill>
                <a:latin typeface="+mn-lt"/>
              </a:rPr>
              <a:t>on</a:t>
            </a:r>
            <a:r>
              <a:rPr lang="es-ES" b="1" i="1" dirty="0">
                <a:solidFill>
                  <a:schemeClr val="accent2"/>
                </a:solidFill>
                <a:latin typeface="+mn-lt"/>
              </a:rPr>
              <a:t>… </a:t>
            </a:r>
          </a:p>
        </p:txBody>
      </p:sp>
      <p:sp>
        <p:nvSpPr>
          <p:cNvPr id="27661" name="CuadroTexto 15">
            <a:extLst>
              <a:ext uri="{FF2B5EF4-FFF2-40B4-BE49-F238E27FC236}">
                <a16:creationId xmlns:a16="http://schemas.microsoft.com/office/drawing/2014/main" id="{D3C4DBEE-B479-21FC-3FF7-66631554E6DF}"/>
              </a:ext>
            </a:extLst>
          </p:cNvPr>
          <p:cNvSpPr txBox="1">
            <a:spLocks noChangeArrowheads="1"/>
          </p:cNvSpPr>
          <p:nvPr/>
        </p:nvSpPr>
        <p:spPr bwMode="auto">
          <a:xfrm>
            <a:off x="1419225" y="549275"/>
            <a:ext cx="1892300" cy="86177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2500" b="1" dirty="0">
                <a:solidFill>
                  <a:schemeClr val="accent1"/>
                </a:solidFill>
              </a:rPr>
              <a:t>DATA PROVIDER</a:t>
            </a:r>
          </a:p>
        </p:txBody>
      </p:sp>
      <p:sp>
        <p:nvSpPr>
          <p:cNvPr id="27662" name="CuadroTexto 16">
            <a:extLst>
              <a:ext uri="{FF2B5EF4-FFF2-40B4-BE49-F238E27FC236}">
                <a16:creationId xmlns:a16="http://schemas.microsoft.com/office/drawing/2014/main" id="{CBC73A5D-5075-E9D0-15CE-590D6F134985}"/>
              </a:ext>
            </a:extLst>
          </p:cNvPr>
          <p:cNvSpPr txBox="1">
            <a:spLocks noChangeArrowheads="1"/>
          </p:cNvSpPr>
          <p:nvPr/>
        </p:nvSpPr>
        <p:spPr bwMode="auto">
          <a:xfrm>
            <a:off x="3608388" y="1431925"/>
            <a:ext cx="1770062" cy="4778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2500" b="1">
                <a:solidFill>
                  <a:schemeClr val="accent1"/>
                </a:solidFill>
              </a:rPr>
              <a:t>DEVELOPER</a:t>
            </a:r>
          </a:p>
        </p:txBody>
      </p:sp>
      <p:sp>
        <p:nvSpPr>
          <p:cNvPr id="27663" name="CuadroTexto 17">
            <a:extLst>
              <a:ext uri="{FF2B5EF4-FFF2-40B4-BE49-F238E27FC236}">
                <a16:creationId xmlns:a16="http://schemas.microsoft.com/office/drawing/2014/main" id="{1C976701-75C0-44AD-52C3-25FC5D9779B1}"/>
              </a:ext>
            </a:extLst>
          </p:cNvPr>
          <p:cNvSpPr txBox="1">
            <a:spLocks noChangeArrowheads="1"/>
          </p:cNvSpPr>
          <p:nvPr/>
        </p:nvSpPr>
        <p:spPr bwMode="auto">
          <a:xfrm>
            <a:off x="5907088" y="1027113"/>
            <a:ext cx="2152650" cy="8604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2500" b="1">
                <a:solidFill>
                  <a:schemeClr val="accent1"/>
                </a:solidFill>
              </a:rPr>
              <a:t>DATA PROVIDER</a:t>
            </a:r>
          </a:p>
        </p:txBody>
      </p:sp>
      <p:sp>
        <p:nvSpPr>
          <p:cNvPr id="19" name="Flecha curva 18">
            <a:extLst>
              <a:ext uri="{FF2B5EF4-FFF2-40B4-BE49-F238E27FC236}">
                <a16:creationId xmlns:a16="http://schemas.microsoft.com/office/drawing/2014/main" id="{D59068B2-FD80-C4BC-C0F7-B1EDB14A98B8}"/>
              </a:ext>
            </a:extLst>
          </p:cNvPr>
          <p:cNvSpPr/>
          <p:nvPr/>
        </p:nvSpPr>
        <p:spPr>
          <a:xfrm rot="10800000" flipH="1">
            <a:off x="2192338" y="1530350"/>
            <a:ext cx="1112837" cy="1701799"/>
          </a:xfrm>
          <a:prstGeom prst="bentArrow">
            <a:avLst>
              <a:gd name="adj1" fmla="val 16681"/>
              <a:gd name="adj2" fmla="val 25000"/>
              <a:gd name="adj3" fmla="val 17721"/>
              <a:gd name="adj4" fmla="val 43750"/>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solidFill>
                <a:schemeClr val="tx1"/>
              </a:solidFill>
            </a:endParaRPr>
          </a:p>
        </p:txBody>
      </p:sp>
      <p:sp>
        <p:nvSpPr>
          <p:cNvPr id="20" name="Flecha abajo 19">
            <a:extLst>
              <a:ext uri="{FF2B5EF4-FFF2-40B4-BE49-F238E27FC236}">
                <a16:creationId xmlns:a16="http://schemas.microsoft.com/office/drawing/2014/main" id="{C47B8B2A-0269-F7F5-D4F6-B495461F9C4D}"/>
              </a:ext>
            </a:extLst>
          </p:cNvPr>
          <p:cNvSpPr/>
          <p:nvPr/>
        </p:nvSpPr>
        <p:spPr>
          <a:xfrm>
            <a:off x="4379913" y="1990725"/>
            <a:ext cx="279400" cy="625475"/>
          </a:xfrm>
          <a:prstGeom prst="downArrow">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21" name="Flecha abajo 20">
            <a:extLst>
              <a:ext uri="{FF2B5EF4-FFF2-40B4-BE49-F238E27FC236}">
                <a16:creationId xmlns:a16="http://schemas.microsoft.com/office/drawing/2014/main" id="{D3B36EE3-1A02-431A-6D14-ADB08A6D414E}"/>
              </a:ext>
            </a:extLst>
          </p:cNvPr>
          <p:cNvSpPr/>
          <p:nvPr/>
        </p:nvSpPr>
        <p:spPr>
          <a:xfrm rot="2904506">
            <a:off x="6009482" y="1875631"/>
            <a:ext cx="311150" cy="1135063"/>
          </a:xfrm>
          <a:prstGeom prst="downArrow">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22" name="Flecha curvada hacia abajo 21">
            <a:extLst>
              <a:ext uri="{FF2B5EF4-FFF2-40B4-BE49-F238E27FC236}">
                <a16:creationId xmlns:a16="http://schemas.microsoft.com/office/drawing/2014/main" id="{0AE116D7-B44A-8D21-20C7-B31050EFB714}"/>
              </a:ext>
            </a:extLst>
          </p:cNvPr>
          <p:cNvSpPr/>
          <p:nvPr/>
        </p:nvSpPr>
        <p:spPr>
          <a:xfrm rot="16200000">
            <a:off x="2326481" y="4134644"/>
            <a:ext cx="1495425" cy="585788"/>
          </a:xfrm>
          <a:prstGeom prst="curved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solidFill>
                <a:schemeClr val="tx1"/>
              </a:solidFill>
            </a:endParaRPr>
          </a:p>
        </p:txBody>
      </p:sp>
      <p:sp>
        <p:nvSpPr>
          <p:cNvPr id="23" name="Elipse 22">
            <a:extLst>
              <a:ext uri="{FF2B5EF4-FFF2-40B4-BE49-F238E27FC236}">
                <a16:creationId xmlns:a16="http://schemas.microsoft.com/office/drawing/2014/main" id="{C2A95A9C-5291-1E73-576A-88AF1675B696}"/>
              </a:ext>
            </a:extLst>
          </p:cNvPr>
          <p:cNvSpPr/>
          <p:nvPr/>
        </p:nvSpPr>
        <p:spPr>
          <a:xfrm>
            <a:off x="2997200" y="2490788"/>
            <a:ext cx="2919413" cy="1035050"/>
          </a:xfrm>
          <a:prstGeom prst="ellipse">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27669" name="CuadroTexto 23">
            <a:extLst>
              <a:ext uri="{FF2B5EF4-FFF2-40B4-BE49-F238E27FC236}">
                <a16:creationId xmlns:a16="http://schemas.microsoft.com/office/drawing/2014/main" id="{2A1EDE73-A0AB-84E1-7BF2-71711EA0382B}"/>
              </a:ext>
            </a:extLst>
          </p:cNvPr>
          <p:cNvSpPr txBox="1">
            <a:spLocks noChangeArrowheads="1"/>
          </p:cNvSpPr>
          <p:nvPr/>
        </p:nvSpPr>
        <p:spPr bwMode="auto">
          <a:xfrm>
            <a:off x="388938" y="3979863"/>
            <a:ext cx="2206625" cy="1014412"/>
          </a:xfrm>
          <a:prstGeom prst="rect">
            <a:avLst/>
          </a:prstGeom>
          <a:solidFill>
            <a:schemeClr val="accent2"/>
          </a:solidFill>
          <a:ln w="9525">
            <a:solidFill>
              <a:schemeClr val="accent2"/>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2000" i="1">
                <a:solidFill>
                  <a:schemeClr val="bg1"/>
                </a:solidFill>
              </a:rPr>
              <a:t>Attribution of legal effects – no repudiation </a:t>
            </a:r>
          </a:p>
        </p:txBody>
      </p:sp>
      <p:sp>
        <p:nvSpPr>
          <p:cNvPr id="25" name="Flecha curvada hacia arriba 24">
            <a:extLst>
              <a:ext uri="{FF2B5EF4-FFF2-40B4-BE49-F238E27FC236}">
                <a16:creationId xmlns:a16="http://schemas.microsoft.com/office/drawing/2014/main" id="{EF8E687C-49F1-E0EB-D2BD-B9F03256010C}"/>
              </a:ext>
            </a:extLst>
          </p:cNvPr>
          <p:cNvSpPr/>
          <p:nvPr/>
        </p:nvSpPr>
        <p:spPr>
          <a:xfrm rot="16200000">
            <a:off x="7268369" y="2988469"/>
            <a:ext cx="3519488" cy="914400"/>
          </a:xfrm>
          <a:prstGeom prst="curvedUpArrow">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solidFill>
                <a:schemeClr val="tx1"/>
              </a:solidFill>
            </a:endParaRPr>
          </a:p>
        </p:txBody>
      </p:sp>
      <p:cxnSp>
        <p:nvCxnSpPr>
          <p:cNvPr id="27" name="Conector recto 26">
            <a:extLst>
              <a:ext uri="{FF2B5EF4-FFF2-40B4-BE49-F238E27FC236}">
                <a16:creationId xmlns:a16="http://schemas.microsoft.com/office/drawing/2014/main" id="{B54A8B10-8594-273A-6E50-EFEA362A4DB2}"/>
              </a:ext>
            </a:extLst>
          </p:cNvPr>
          <p:cNvCxnSpPr/>
          <p:nvPr/>
        </p:nvCxnSpPr>
        <p:spPr>
          <a:xfrm flipV="1">
            <a:off x="9067800" y="3005138"/>
            <a:ext cx="806450" cy="67468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9B6BBEC1-8A7F-CA15-B573-72F9F21E5CC8}"/>
              </a:ext>
            </a:extLst>
          </p:cNvPr>
          <p:cNvCxnSpPr/>
          <p:nvPr/>
        </p:nvCxnSpPr>
        <p:spPr>
          <a:xfrm flipV="1">
            <a:off x="8964613" y="2881313"/>
            <a:ext cx="808037" cy="6731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673" name="CuadroTexto 28">
            <a:extLst>
              <a:ext uri="{FF2B5EF4-FFF2-40B4-BE49-F238E27FC236}">
                <a16:creationId xmlns:a16="http://schemas.microsoft.com/office/drawing/2014/main" id="{583FEADF-8558-0811-222E-9D124C82B0AB}"/>
              </a:ext>
            </a:extLst>
          </p:cNvPr>
          <p:cNvSpPr txBox="1">
            <a:spLocks noChangeArrowheads="1"/>
          </p:cNvSpPr>
          <p:nvPr/>
        </p:nvSpPr>
        <p:spPr bwMode="auto">
          <a:xfrm>
            <a:off x="9885363" y="2195513"/>
            <a:ext cx="2206625" cy="1939925"/>
          </a:xfrm>
          <a:prstGeom prst="rect">
            <a:avLst/>
          </a:prstGeom>
          <a:solidFill>
            <a:schemeClr val="accent2"/>
          </a:solidFill>
          <a:ln w="9525">
            <a:solidFill>
              <a:schemeClr val="accent2"/>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2000" i="1">
                <a:solidFill>
                  <a:schemeClr val="bg1"/>
                </a:solidFill>
              </a:rPr>
              <a:t>No excuse to comply with and bear consequences on the sole grouns of automated means</a:t>
            </a:r>
          </a:p>
        </p:txBody>
      </p:sp>
      <p:sp>
        <p:nvSpPr>
          <p:cNvPr id="27674" name="CuadroTexto 29">
            <a:extLst>
              <a:ext uri="{FF2B5EF4-FFF2-40B4-BE49-F238E27FC236}">
                <a16:creationId xmlns:a16="http://schemas.microsoft.com/office/drawing/2014/main" id="{0A6914DA-0ED9-F61E-2323-3573D81E178F}"/>
              </a:ext>
            </a:extLst>
          </p:cNvPr>
          <p:cNvSpPr txBox="1">
            <a:spLocks noChangeArrowheads="1"/>
          </p:cNvSpPr>
          <p:nvPr/>
        </p:nvSpPr>
        <p:spPr bwMode="auto">
          <a:xfrm>
            <a:off x="2365375" y="5426075"/>
            <a:ext cx="1281113" cy="4762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2500" b="1">
                <a:solidFill>
                  <a:schemeClr val="accent2"/>
                </a:solidFill>
              </a:rPr>
              <a:t>Error</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FC7C319-A323-8CAB-3B43-BCFA9785E8C7}"/>
              </a:ext>
            </a:extLst>
          </p:cNvPr>
          <p:cNvSpPr txBox="1"/>
          <p:nvPr/>
        </p:nvSpPr>
        <p:spPr>
          <a:xfrm>
            <a:off x="244475" y="593"/>
            <a:ext cx="11703050" cy="6909584"/>
          </a:xfrm>
          <a:prstGeom prst="rect">
            <a:avLst/>
          </a:prstGeom>
          <a:noFill/>
        </p:spPr>
        <p:txBody>
          <a:bodyPr>
            <a:spAutoFit/>
          </a:bodyPr>
          <a:lstStyle/>
          <a:p>
            <a:pPr eaLnBrk="1" fontAlgn="auto" hangingPunct="1">
              <a:spcBef>
                <a:spcPts val="0"/>
              </a:spcBef>
              <a:spcAft>
                <a:spcPts val="0"/>
              </a:spcAft>
              <a:defRPr/>
            </a:pPr>
            <a:endParaRPr lang="en-GB" sz="2500" i="1" dirty="0">
              <a:solidFill>
                <a:schemeClr val="tx1">
                  <a:lumMod val="50000"/>
                  <a:lumOff val="50000"/>
                </a:schemeClr>
              </a:solidFill>
              <a:latin typeface="+mn-lt"/>
            </a:endParaRPr>
          </a:p>
          <a:p>
            <a:pPr eaLnBrk="1" fontAlgn="auto" hangingPunct="1">
              <a:spcBef>
                <a:spcPts val="0"/>
              </a:spcBef>
              <a:spcAft>
                <a:spcPts val="0"/>
              </a:spcAft>
              <a:defRPr/>
            </a:pPr>
            <a:r>
              <a:rPr lang="en-GB" sz="2800" b="1" dirty="0">
                <a:solidFill>
                  <a:schemeClr val="accent5">
                    <a:lumMod val="75000"/>
                  </a:schemeClr>
                </a:solidFill>
                <a:latin typeface="+mn-lt"/>
              </a:rPr>
              <a:t>Guiding Principle 7: Allocation of risks to the operator</a:t>
            </a:r>
            <a:r>
              <a:rPr lang="en-GB" sz="2800" b="1" dirty="0">
                <a:solidFill>
                  <a:schemeClr val="tx1">
                    <a:lumMod val="50000"/>
                    <a:lumOff val="50000"/>
                  </a:schemeClr>
                </a:solidFill>
                <a:latin typeface="+mn-lt"/>
              </a:rPr>
              <a:t> </a:t>
            </a:r>
            <a:endParaRPr lang="es-ES" sz="2800" dirty="0">
              <a:solidFill>
                <a:schemeClr val="tx1">
                  <a:lumMod val="50000"/>
                  <a:lumOff val="50000"/>
                </a:schemeClr>
              </a:solidFill>
              <a:latin typeface="+mn-lt"/>
            </a:endParaRPr>
          </a:p>
          <a:p>
            <a:pPr algn="just" eaLnBrk="1" fontAlgn="auto" hangingPunct="1">
              <a:spcBef>
                <a:spcPts val="0"/>
              </a:spcBef>
              <a:spcAft>
                <a:spcPts val="0"/>
              </a:spcAft>
              <a:defRPr/>
            </a:pPr>
            <a:r>
              <a:rPr lang="en-GB" sz="2800" i="1" dirty="0">
                <a:solidFill>
                  <a:schemeClr val="tx1">
                    <a:lumMod val="50000"/>
                    <a:lumOff val="50000"/>
                  </a:schemeClr>
                </a:solidFill>
                <a:latin typeface="+mn-lt"/>
              </a:rPr>
              <a:t>	</a:t>
            </a:r>
          </a:p>
          <a:p>
            <a:pPr algn="just" eaLnBrk="1" fontAlgn="auto" hangingPunct="1">
              <a:spcBef>
                <a:spcPts val="0"/>
              </a:spcBef>
              <a:spcAft>
                <a:spcPts val="0"/>
              </a:spcAft>
              <a:defRPr/>
            </a:pPr>
            <a:r>
              <a:rPr lang="en-GB" sz="2800" i="1" dirty="0">
                <a:solidFill>
                  <a:schemeClr val="tx1">
                    <a:lumMod val="50000"/>
                    <a:lumOff val="50000"/>
                  </a:schemeClr>
                </a:solidFill>
                <a:latin typeface="+mn-lt"/>
              </a:rPr>
              <a:t>	The risks that the ADM may cause any harm or damage shall be allocated 	on the operator.</a:t>
            </a:r>
            <a:endParaRPr lang="es-ES" sz="2800" dirty="0">
              <a:solidFill>
                <a:schemeClr val="tx1">
                  <a:lumMod val="50000"/>
                  <a:lumOff val="50000"/>
                </a:schemeClr>
              </a:solidFill>
              <a:latin typeface="+mn-lt"/>
            </a:endParaRPr>
          </a:p>
          <a:p>
            <a:pPr algn="just" eaLnBrk="1" fontAlgn="auto" hangingPunct="1">
              <a:spcBef>
                <a:spcPts val="0"/>
              </a:spcBef>
              <a:spcAft>
                <a:spcPts val="0"/>
              </a:spcAft>
              <a:defRPr/>
            </a:pPr>
            <a:endParaRPr lang="en-GB" dirty="0">
              <a:solidFill>
                <a:schemeClr val="accent2"/>
              </a:solidFill>
              <a:latin typeface="+mn-lt"/>
            </a:endParaRPr>
          </a:p>
          <a:p>
            <a:pPr algn="just" eaLnBrk="1" fontAlgn="auto" hangingPunct="1">
              <a:spcBef>
                <a:spcPts val="0"/>
              </a:spcBef>
              <a:spcAft>
                <a:spcPts val="0"/>
              </a:spcAft>
              <a:defRPr/>
            </a:pPr>
            <a:endParaRPr lang="en-GB" dirty="0">
              <a:solidFill>
                <a:schemeClr val="accent2"/>
              </a:solidFill>
              <a:latin typeface="+mn-lt"/>
            </a:endParaRPr>
          </a:p>
          <a:p>
            <a:pPr algn="just">
              <a:defRPr/>
            </a:pPr>
            <a:r>
              <a:rPr lang="en-GB" b="1" dirty="0">
                <a:solidFill>
                  <a:schemeClr val="accent2"/>
                </a:solidFill>
                <a:latin typeface="+mn-lt"/>
              </a:rPr>
              <a:t>Illustration A</a:t>
            </a:r>
            <a:r>
              <a:rPr lang="en-GB" dirty="0">
                <a:solidFill>
                  <a:schemeClr val="accent2"/>
                </a:solidFill>
                <a:latin typeface="+mn-lt"/>
              </a:rPr>
              <a:t>. </a:t>
            </a:r>
            <a:r>
              <a:rPr lang="en-GB" dirty="0">
                <a:solidFill>
                  <a:schemeClr val="tx1">
                    <a:lumMod val="50000"/>
                    <a:lumOff val="50000"/>
                  </a:schemeClr>
                </a:solidFill>
                <a:latin typeface="+mn-lt"/>
              </a:rPr>
              <a:t>A basic smart home system is installed in a house to control the heating, the shutters, the sunshades, and the sprinklers in the garden. The operator – provider of the smart home system and producer of all interconnected devices – provides the ADM controlling the entire system pre-installed in the central smart home hub. The ADM is based on weather predictions and data relating to temperature, sun hours, light, and rain provided by the sensors connected to the smart home system. For unknown reasons, the ADM instructs the system to unfurl the sunshades, open the shutters, and activate the sprinkles at full power on a very rainy day. At the end of the day, the garden, the porch, and the garage are completely flooded, the sunshades collapse due to the weight of the water, and the water starts to seep through the windows of the living room and the hall. </a:t>
            </a:r>
          </a:p>
          <a:p>
            <a:pPr algn="just" eaLnBrk="1" fontAlgn="auto" hangingPunct="1">
              <a:spcBef>
                <a:spcPts val="0"/>
              </a:spcBef>
              <a:spcAft>
                <a:spcPts val="0"/>
              </a:spcAft>
              <a:defRPr/>
            </a:pPr>
            <a:endParaRPr lang="en-GB" b="1" dirty="0">
              <a:solidFill>
                <a:schemeClr val="accent2"/>
              </a:solidFill>
              <a:latin typeface="+mn-lt"/>
            </a:endParaRPr>
          </a:p>
          <a:p>
            <a:pPr algn="just" eaLnBrk="1" fontAlgn="auto" hangingPunct="1">
              <a:spcBef>
                <a:spcPts val="0"/>
              </a:spcBef>
              <a:spcAft>
                <a:spcPts val="0"/>
              </a:spcAft>
              <a:defRPr/>
            </a:pPr>
            <a:r>
              <a:rPr lang="en-GB" b="1" dirty="0">
                <a:solidFill>
                  <a:schemeClr val="accent2"/>
                </a:solidFill>
                <a:latin typeface="+mn-lt"/>
              </a:rPr>
              <a:t>Illustration B.</a:t>
            </a:r>
            <a:r>
              <a:rPr lang="en-GB" dirty="0">
                <a:solidFill>
                  <a:schemeClr val="accent2"/>
                </a:solidFill>
                <a:latin typeface="+mn-lt"/>
              </a:rPr>
              <a:t> </a:t>
            </a:r>
            <a:r>
              <a:rPr lang="en-GB" dirty="0">
                <a:solidFill>
                  <a:schemeClr val="tx1">
                    <a:lumMod val="50000"/>
                    <a:lumOff val="50000"/>
                  </a:schemeClr>
                </a:solidFill>
                <a:latin typeface="+mn-lt"/>
              </a:rPr>
              <a:t>A university has implemented an algorithm-driven system for the delivery of mail and parcels on campus by a fleet of drones. The central system automatically classifies the received mail, assigns deliveries, and remotely activates and operates the drones up to destination. Should damage or personal injuries be caused by an accident, a collision with buildings or windows, or by a drone crashing in a garden, the university, as the operator, bears the risk, without prejudice to</a:t>
            </a:r>
          </a:p>
          <a:p>
            <a:pPr algn="just" eaLnBrk="1" fontAlgn="auto" hangingPunct="1">
              <a:spcBef>
                <a:spcPts val="0"/>
              </a:spcBef>
              <a:spcAft>
                <a:spcPts val="0"/>
              </a:spcAft>
              <a:defRPr/>
            </a:pPr>
            <a:r>
              <a:rPr lang="en-GB" dirty="0">
                <a:solidFill>
                  <a:schemeClr val="tx1">
                    <a:lumMod val="50000"/>
                    <a:lumOff val="50000"/>
                  </a:schemeClr>
                </a:solidFill>
                <a:latin typeface="+mn-lt"/>
              </a:rPr>
              <a:t>the liability of the producer, if damage is caused by a defect of the product      </a:t>
            </a:r>
          </a:p>
          <a:p>
            <a:pPr algn="just" eaLnBrk="1" fontAlgn="auto" hangingPunct="1">
              <a:spcBef>
                <a:spcPts val="0"/>
              </a:spcBef>
              <a:spcAft>
                <a:spcPts val="0"/>
              </a:spcAft>
              <a:defRPr/>
            </a:pPr>
            <a:endParaRPr lang="en-GB" dirty="0">
              <a:solidFill>
                <a:schemeClr val="tx1">
                  <a:lumMod val="50000"/>
                  <a:lumOff val="50000"/>
                </a:schemeClr>
              </a:solidFill>
              <a:latin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814D875-0E5B-6C1E-A0D1-082FA584F50E}"/>
              </a:ext>
            </a:extLst>
          </p:cNvPr>
          <p:cNvSpPr txBox="1"/>
          <p:nvPr/>
        </p:nvSpPr>
        <p:spPr>
          <a:xfrm>
            <a:off x="3421063" y="2754313"/>
            <a:ext cx="2209800" cy="554037"/>
          </a:xfrm>
          <a:prstGeom prst="rect">
            <a:avLst/>
          </a:prstGeom>
          <a:noFill/>
          <a:ln>
            <a:solidFill>
              <a:schemeClr val="accent1">
                <a:lumMod val="50000"/>
              </a:schemeClr>
            </a:solidFill>
          </a:ln>
        </p:spPr>
        <p:txBody>
          <a:bodyPr>
            <a:spAutoFit/>
          </a:bodyPr>
          <a:lstStyle/>
          <a:p>
            <a:pPr algn="ctr" eaLnBrk="1" fontAlgn="auto" hangingPunct="1">
              <a:spcBef>
                <a:spcPts val="0"/>
              </a:spcBef>
              <a:spcAft>
                <a:spcPts val="0"/>
              </a:spcAft>
              <a:defRPr/>
            </a:pPr>
            <a:r>
              <a:rPr lang="es-ES" sz="3000" b="1" dirty="0">
                <a:solidFill>
                  <a:schemeClr val="accent1">
                    <a:lumMod val="50000"/>
                  </a:schemeClr>
                </a:solidFill>
                <a:latin typeface="+mn-lt"/>
              </a:rPr>
              <a:t>OPERATOR</a:t>
            </a:r>
          </a:p>
        </p:txBody>
      </p:sp>
      <p:sp>
        <p:nvSpPr>
          <p:cNvPr id="5" name="Rectángulo 4">
            <a:extLst>
              <a:ext uri="{FF2B5EF4-FFF2-40B4-BE49-F238E27FC236}">
                <a16:creationId xmlns:a16="http://schemas.microsoft.com/office/drawing/2014/main" id="{F4B7B88B-66AA-35D9-D1E0-39A497FD7313}"/>
              </a:ext>
            </a:extLst>
          </p:cNvPr>
          <p:cNvSpPr/>
          <p:nvPr/>
        </p:nvSpPr>
        <p:spPr>
          <a:xfrm>
            <a:off x="4151313" y="5700713"/>
            <a:ext cx="1771650" cy="962025"/>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6" name="Rectángulo 5">
            <a:extLst>
              <a:ext uri="{FF2B5EF4-FFF2-40B4-BE49-F238E27FC236}">
                <a16:creationId xmlns:a16="http://schemas.microsoft.com/office/drawing/2014/main" id="{86BAB021-6612-06AE-8954-81FA372546AB}"/>
              </a:ext>
            </a:extLst>
          </p:cNvPr>
          <p:cNvSpPr/>
          <p:nvPr/>
        </p:nvSpPr>
        <p:spPr>
          <a:xfrm>
            <a:off x="3908425" y="5526088"/>
            <a:ext cx="1771650" cy="960437"/>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7" name="CuadroTexto 6">
            <a:extLst>
              <a:ext uri="{FF2B5EF4-FFF2-40B4-BE49-F238E27FC236}">
                <a16:creationId xmlns:a16="http://schemas.microsoft.com/office/drawing/2014/main" id="{57FC7D1A-D961-BBDF-4CB3-A987AC361F0F}"/>
              </a:ext>
            </a:extLst>
          </p:cNvPr>
          <p:cNvSpPr txBox="1"/>
          <p:nvPr/>
        </p:nvSpPr>
        <p:spPr>
          <a:xfrm>
            <a:off x="3665538" y="5424488"/>
            <a:ext cx="1771650" cy="862012"/>
          </a:xfrm>
          <a:prstGeom prst="rect">
            <a:avLst/>
          </a:prstGeom>
          <a:solidFill>
            <a:schemeClr val="bg1"/>
          </a:solidFill>
          <a:ln>
            <a:solidFill>
              <a:schemeClr val="accent5">
                <a:lumMod val="75000"/>
              </a:schemeClr>
            </a:solidFill>
          </a:ln>
        </p:spPr>
        <p:txBody>
          <a:bodyPr>
            <a:spAutoFit/>
          </a:bodyPr>
          <a:lstStyle/>
          <a:p>
            <a:pPr algn="ctr" eaLnBrk="1" fontAlgn="auto" hangingPunct="1">
              <a:spcBef>
                <a:spcPts val="0"/>
              </a:spcBef>
              <a:spcAft>
                <a:spcPts val="0"/>
              </a:spcAft>
              <a:defRPr/>
            </a:pPr>
            <a:r>
              <a:rPr lang="es-ES" sz="2500" b="1" dirty="0">
                <a:solidFill>
                  <a:schemeClr val="accent5">
                    <a:lumMod val="75000"/>
                  </a:schemeClr>
                </a:solidFill>
                <a:latin typeface="+mn-lt"/>
              </a:rPr>
              <a:t>AFFECTED PERSON/s</a:t>
            </a:r>
          </a:p>
        </p:txBody>
      </p:sp>
      <p:sp>
        <p:nvSpPr>
          <p:cNvPr id="8" name="Flecha abajo 7">
            <a:extLst>
              <a:ext uri="{FF2B5EF4-FFF2-40B4-BE49-F238E27FC236}">
                <a16:creationId xmlns:a16="http://schemas.microsoft.com/office/drawing/2014/main" id="{2E2DFEF4-9775-4205-12D7-336C346209EB}"/>
              </a:ext>
            </a:extLst>
          </p:cNvPr>
          <p:cNvSpPr/>
          <p:nvPr/>
        </p:nvSpPr>
        <p:spPr>
          <a:xfrm>
            <a:off x="4127500" y="4381500"/>
            <a:ext cx="793750" cy="914400"/>
          </a:xfrm>
          <a:prstGeom prst="downArrow">
            <a:avLst/>
          </a:prstGeom>
          <a:solidFill>
            <a:schemeClr val="bg2">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9" name="CuadroTexto 8">
            <a:extLst>
              <a:ext uri="{FF2B5EF4-FFF2-40B4-BE49-F238E27FC236}">
                <a16:creationId xmlns:a16="http://schemas.microsoft.com/office/drawing/2014/main" id="{EEA4D0FD-4858-094A-D556-23A9E0DA587B}"/>
              </a:ext>
            </a:extLst>
          </p:cNvPr>
          <p:cNvSpPr txBox="1"/>
          <p:nvPr/>
        </p:nvSpPr>
        <p:spPr>
          <a:xfrm>
            <a:off x="682625" y="1946275"/>
            <a:ext cx="1495425" cy="400050"/>
          </a:xfrm>
          <a:prstGeom prst="rect">
            <a:avLst/>
          </a:prstGeom>
          <a:solidFill>
            <a:schemeClr val="tx1">
              <a:lumMod val="50000"/>
              <a:lumOff val="50000"/>
            </a:schemeClr>
          </a:solidFill>
        </p:spPr>
        <p:txBody>
          <a:bodyPr>
            <a:spAutoFit/>
          </a:bodyPr>
          <a:lstStyle/>
          <a:p>
            <a:pPr algn="ctr" eaLnBrk="1" fontAlgn="auto" hangingPunct="1">
              <a:spcBef>
                <a:spcPts val="0"/>
              </a:spcBef>
              <a:spcAft>
                <a:spcPts val="0"/>
              </a:spcAft>
              <a:defRPr/>
            </a:pPr>
            <a:r>
              <a:rPr lang="es-ES" sz="2000" b="1" i="1" dirty="0" err="1">
                <a:solidFill>
                  <a:schemeClr val="bg1"/>
                </a:solidFill>
                <a:latin typeface="+mn-lt"/>
              </a:rPr>
              <a:t>Recourse</a:t>
            </a:r>
            <a:endParaRPr lang="es-ES" sz="2000" b="1" i="1" dirty="0">
              <a:solidFill>
                <a:schemeClr val="bg1"/>
              </a:solidFill>
              <a:latin typeface="+mn-lt"/>
            </a:endParaRPr>
          </a:p>
        </p:txBody>
      </p:sp>
      <p:cxnSp>
        <p:nvCxnSpPr>
          <p:cNvPr id="10" name="Conector recto de flecha 9">
            <a:extLst>
              <a:ext uri="{FF2B5EF4-FFF2-40B4-BE49-F238E27FC236}">
                <a16:creationId xmlns:a16="http://schemas.microsoft.com/office/drawing/2014/main" id="{336637D0-516B-9605-7C96-4A18227F496D}"/>
              </a:ext>
            </a:extLst>
          </p:cNvPr>
          <p:cNvCxnSpPr/>
          <p:nvPr/>
        </p:nvCxnSpPr>
        <p:spPr>
          <a:xfrm flipV="1">
            <a:off x="6745288" y="3375025"/>
            <a:ext cx="914400" cy="474663"/>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A93C6978-04E1-8FC7-DA90-9CCB9F81E5FC}"/>
              </a:ext>
            </a:extLst>
          </p:cNvPr>
          <p:cNvCxnSpPr>
            <a:cxnSpLocks/>
          </p:cNvCxnSpPr>
          <p:nvPr/>
        </p:nvCxnSpPr>
        <p:spPr>
          <a:xfrm>
            <a:off x="6745288" y="4024313"/>
            <a:ext cx="995362" cy="365125"/>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A841B3F7-78C1-A21C-8F20-0C766E86D59C}"/>
              </a:ext>
            </a:extLst>
          </p:cNvPr>
          <p:cNvCxnSpPr>
            <a:cxnSpLocks/>
          </p:cNvCxnSpPr>
          <p:nvPr/>
        </p:nvCxnSpPr>
        <p:spPr>
          <a:xfrm>
            <a:off x="6780213" y="3914775"/>
            <a:ext cx="842962"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581E411E-3BCC-93FD-955E-F8E5F59D19D2}"/>
              </a:ext>
            </a:extLst>
          </p:cNvPr>
          <p:cNvSpPr txBox="1"/>
          <p:nvPr/>
        </p:nvSpPr>
        <p:spPr>
          <a:xfrm>
            <a:off x="7773988" y="3135313"/>
            <a:ext cx="1770062" cy="369887"/>
          </a:xfrm>
          <a:prstGeom prst="rect">
            <a:avLst/>
          </a:prstGeom>
          <a:noFill/>
          <a:ln>
            <a:solidFill>
              <a:schemeClr val="accent1">
                <a:lumMod val="60000"/>
                <a:lumOff val="40000"/>
              </a:schemeClr>
            </a:solidFill>
          </a:ln>
        </p:spPr>
        <p:txBody>
          <a:bodyPr>
            <a:spAutoFit/>
          </a:bodyPr>
          <a:lstStyle/>
          <a:p>
            <a:pPr algn="ctr" eaLnBrk="1" fontAlgn="auto" hangingPunct="1">
              <a:spcBef>
                <a:spcPts val="0"/>
              </a:spcBef>
              <a:spcAft>
                <a:spcPts val="0"/>
              </a:spcAft>
              <a:defRPr/>
            </a:pPr>
            <a:r>
              <a:rPr lang="es-ES" b="1" dirty="0" err="1">
                <a:solidFill>
                  <a:schemeClr val="accent1">
                    <a:lumMod val="60000"/>
                    <a:lumOff val="40000"/>
                  </a:schemeClr>
                </a:solidFill>
                <a:latin typeface="+mn-lt"/>
              </a:rPr>
              <a:t>Third</a:t>
            </a:r>
            <a:r>
              <a:rPr lang="es-ES" b="1" dirty="0">
                <a:solidFill>
                  <a:schemeClr val="accent1">
                    <a:lumMod val="60000"/>
                    <a:lumOff val="40000"/>
                  </a:schemeClr>
                </a:solidFill>
                <a:latin typeface="+mn-lt"/>
              </a:rPr>
              <a:t> </a:t>
            </a:r>
            <a:r>
              <a:rPr lang="es-ES" b="1" dirty="0" err="1">
                <a:solidFill>
                  <a:schemeClr val="accent1">
                    <a:lumMod val="60000"/>
                    <a:lumOff val="40000"/>
                  </a:schemeClr>
                </a:solidFill>
                <a:latin typeface="+mn-lt"/>
              </a:rPr>
              <a:t>parties</a:t>
            </a:r>
            <a:endParaRPr lang="es-ES" b="1" dirty="0">
              <a:solidFill>
                <a:schemeClr val="accent1">
                  <a:lumMod val="60000"/>
                  <a:lumOff val="40000"/>
                </a:schemeClr>
              </a:solidFill>
              <a:latin typeface="+mn-lt"/>
            </a:endParaRPr>
          </a:p>
        </p:txBody>
      </p:sp>
      <p:sp>
        <p:nvSpPr>
          <p:cNvPr id="14" name="CuadroTexto 13">
            <a:extLst>
              <a:ext uri="{FF2B5EF4-FFF2-40B4-BE49-F238E27FC236}">
                <a16:creationId xmlns:a16="http://schemas.microsoft.com/office/drawing/2014/main" id="{0728ABB7-B7A4-7CBA-ACAA-51838FDB8430}"/>
              </a:ext>
            </a:extLst>
          </p:cNvPr>
          <p:cNvSpPr txBox="1"/>
          <p:nvPr/>
        </p:nvSpPr>
        <p:spPr>
          <a:xfrm>
            <a:off x="7773988" y="3706813"/>
            <a:ext cx="1770062" cy="368300"/>
          </a:xfrm>
          <a:prstGeom prst="rect">
            <a:avLst/>
          </a:prstGeom>
          <a:noFill/>
          <a:ln>
            <a:solidFill>
              <a:schemeClr val="accent1">
                <a:lumMod val="60000"/>
                <a:lumOff val="40000"/>
              </a:schemeClr>
            </a:solidFill>
          </a:ln>
        </p:spPr>
        <p:txBody>
          <a:bodyPr>
            <a:spAutoFit/>
          </a:bodyPr>
          <a:lstStyle/>
          <a:p>
            <a:pPr algn="ctr" eaLnBrk="1" fontAlgn="auto" hangingPunct="1">
              <a:spcBef>
                <a:spcPts val="0"/>
              </a:spcBef>
              <a:spcAft>
                <a:spcPts val="0"/>
              </a:spcAft>
              <a:defRPr/>
            </a:pPr>
            <a:r>
              <a:rPr lang="es-ES" b="1" dirty="0" err="1">
                <a:solidFill>
                  <a:schemeClr val="accent1">
                    <a:lumMod val="60000"/>
                    <a:lumOff val="40000"/>
                  </a:schemeClr>
                </a:solidFill>
                <a:latin typeface="+mn-lt"/>
              </a:rPr>
              <a:t>Third</a:t>
            </a:r>
            <a:r>
              <a:rPr lang="es-ES" b="1" dirty="0">
                <a:solidFill>
                  <a:schemeClr val="accent1">
                    <a:lumMod val="60000"/>
                    <a:lumOff val="40000"/>
                  </a:schemeClr>
                </a:solidFill>
                <a:latin typeface="+mn-lt"/>
              </a:rPr>
              <a:t> </a:t>
            </a:r>
            <a:r>
              <a:rPr lang="es-ES" b="1" dirty="0" err="1">
                <a:solidFill>
                  <a:schemeClr val="accent1">
                    <a:lumMod val="60000"/>
                    <a:lumOff val="40000"/>
                  </a:schemeClr>
                </a:solidFill>
                <a:latin typeface="+mn-lt"/>
              </a:rPr>
              <a:t>parties</a:t>
            </a:r>
            <a:endParaRPr lang="es-ES" b="1" dirty="0">
              <a:solidFill>
                <a:schemeClr val="accent1">
                  <a:lumMod val="60000"/>
                  <a:lumOff val="40000"/>
                </a:schemeClr>
              </a:solidFill>
              <a:latin typeface="+mn-lt"/>
            </a:endParaRPr>
          </a:p>
        </p:txBody>
      </p:sp>
      <p:sp>
        <p:nvSpPr>
          <p:cNvPr id="15" name="CuadroTexto 14">
            <a:extLst>
              <a:ext uri="{FF2B5EF4-FFF2-40B4-BE49-F238E27FC236}">
                <a16:creationId xmlns:a16="http://schemas.microsoft.com/office/drawing/2014/main" id="{02659998-507E-C1EE-7030-4E805CE23C03}"/>
              </a:ext>
            </a:extLst>
          </p:cNvPr>
          <p:cNvSpPr txBox="1"/>
          <p:nvPr/>
        </p:nvSpPr>
        <p:spPr>
          <a:xfrm>
            <a:off x="7773988" y="4289425"/>
            <a:ext cx="1770062" cy="647700"/>
          </a:xfrm>
          <a:prstGeom prst="rect">
            <a:avLst/>
          </a:prstGeom>
          <a:noFill/>
          <a:ln>
            <a:solidFill>
              <a:schemeClr val="accent1">
                <a:lumMod val="60000"/>
                <a:lumOff val="40000"/>
              </a:schemeClr>
            </a:solidFill>
          </a:ln>
        </p:spPr>
        <p:txBody>
          <a:bodyPr>
            <a:spAutoFit/>
          </a:bodyPr>
          <a:lstStyle/>
          <a:p>
            <a:pPr algn="ctr" eaLnBrk="1" fontAlgn="auto" hangingPunct="1">
              <a:spcBef>
                <a:spcPts val="0"/>
              </a:spcBef>
              <a:spcAft>
                <a:spcPts val="0"/>
              </a:spcAft>
              <a:defRPr/>
            </a:pPr>
            <a:r>
              <a:rPr lang="es-ES" b="1" dirty="0" err="1">
                <a:solidFill>
                  <a:schemeClr val="accent1">
                    <a:lumMod val="60000"/>
                    <a:lumOff val="40000"/>
                  </a:schemeClr>
                </a:solidFill>
                <a:latin typeface="+mn-lt"/>
              </a:rPr>
              <a:t>Third</a:t>
            </a:r>
            <a:r>
              <a:rPr lang="es-ES" b="1" dirty="0">
                <a:solidFill>
                  <a:schemeClr val="accent1">
                    <a:lumMod val="60000"/>
                    <a:lumOff val="40000"/>
                  </a:schemeClr>
                </a:solidFill>
                <a:latin typeface="+mn-lt"/>
              </a:rPr>
              <a:t> </a:t>
            </a:r>
            <a:r>
              <a:rPr lang="es-ES" b="1" dirty="0" err="1">
                <a:solidFill>
                  <a:schemeClr val="accent1">
                    <a:lumMod val="60000"/>
                    <a:lumOff val="40000"/>
                  </a:schemeClr>
                </a:solidFill>
                <a:latin typeface="+mn-lt"/>
              </a:rPr>
              <a:t>parties</a:t>
            </a:r>
            <a:endParaRPr lang="es-ES" b="1" dirty="0">
              <a:solidFill>
                <a:schemeClr val="accent1">
                  <a:lumMod val="60000"/>
                  <a:lumOff val="40000"/>
                </a:schemeClr>
              </a:solidFill>
              <a:latin typeface="+mn-lt"/>
            </a:endParaRPr>
          </a:p>
          <a:p>
            <a:pPr algn="ctr" eaLnBrk="1" fontAlgn="auto" hangingPunct="1">
              <a:spcBef>
                <a:spcPts val="0"/>
              </a:spcBef>
              <a:spcAft>
                <a:spcPts val="0"/>
              </a:spcAft>
              <a:defRPr/>
            </a:pPr>
            <a:r>
              <a:rPr lang="es-ES" b="1" i="1" dirty="0" err="1">
                <a:solidFill>
                  <a:schemeClr val="accent2"/>
                </a:solidFill>
                <a:latin typeface="+mn-lt"/>
              </a:rPr>
              <a:t>relying</a:t>
            </a:r>
            <a:r>
              <a:rPr lang="es-ES" b="1" i="1" dirty="0">
                <a:solidFill>
                  <a:schemeClr val="accent2"/>
                </a:solidFill>
                <a:latin typeface="+mn-lt"/>
              </a:rPr>
              <a:t> </a:t>
            </a:r>
            <a:r>
              <a:rPr lang="es-ES" b="1" i="1" dirty="0" err="1">
                <a:solidFill>
                  <a:schemeClr val="accent2"/>
                </a:solidFill>
                <a:latin typeface="+mn-lt"/>
              </a:rPr>
              <a:t>on</a:t>
            </a:r>
            <a:r>
              <a:rPr lang="es-ES" b="1" i="1" dirty="0">
                <a:solidFill>
                  <a:schemeClr val="accent2"/>
                </a:solidFill>
                <a:latin typeface="+mn-lt"/>
              </a:rPr>
              <a:t>… </a:t>
            </a:r>
          </a:p>
        </p:txBody>
      </p:sp>
      <p:sp>
        <p:nvSpPr>
          <p:cNvPr id="29709" name="CuadroTexto 15">
            <a:extLst>
              <a:ext uri="{FF2B5EF4-FFF2-40B4-BE49-F238E27FC236}">
                <a16:creationId xmlns:a16="http://schemas.microsoft.com/office/drawing/2014/main" id="{F17DF119-40D6-DAB2-F258-B795C8D9D42C}"/>
              </a:ext>
            </a:extLst>
          </p:cNvPr>
          <p:cNvSpPr txBox="1">
            <a:spLocks noChangeArrowheads="1"/>
          </p:cNvSpPr>
          <p:nvPr/>
        </p:nvSpPr>
        <p:spPr bwMode="auto">
          <a:xfrm>
            <a:off x="1419225" y="549275"/>
            <a:ext cx="2189163" cy="4778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2500" b="1">
                <a:solidFill>
                  <a:schemeClr val="accent1"/>
                </a:solidFill>
              </a:rPr>
              <a:t>PRODUCER</a:t>
            </a:r>
          </a:p>
        </p:txBody>
      </p:sp>
      <p:sp>
        <p:nvSpPr>
          <p:cNvPr id="29710" name="CuadroTexto 16">
            <a:extLst>
              <a:ext uri="{FF2B5EF4-FFF2-40B4-BE49-F238E27FC236}">
                <a16:creationId xmlns:a16="http://schemas.microsoft.com/office/drawing/2014/main" id="{54C738CD-73FA-CCD2-EB48-EBFE40A08C6A}"/>
              </a:ext>
            </a:extLst>
          </p:cNvPr>
          <p:cNvSpPr txBox="1">
            <a:spLocks noChangeArrowheads="1"/>
          </p:cNvSpPr>
          <p:nvPr/>
        </p:nvSpPr>
        <p:spPr bwMode="auto">
          <a:xfrm>
            <a:off x="3841750" y="542925"/>
            <a:ext cx="3579813" cy="4778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2500" b="1">
                <a:solidFill>
                  <a:schemeClr val="accent1"/>
                </a:solidFill>
              </a:rPr>
              <a:t>CONTRACTING PARTY</a:t>
            </a:r>
          </a:p>
        </p:txBody>
      </p:sp>
      <p:sp>
        <p:nvSpPr>
          <p:cNvPr id="29711" name="CuadroTexto 17">
            <a:extLst>
              <a:ext uri="{FF2B5EF4-FFF2-40B4-BE49-F238E27FC236}">
                <a16:creationId xmlns:a16="http://schemas.microsoft.com/office/drawing/2014/main" id="{2FAA5EE3-A969-B120-EFFE-716C2F028AB7}"/>
              </a:ext>
            </a:extLst>
          </p:cNvPr>
          <p:cNvSpPr txBox="1">
            <a:spLocks noChangeArrowheads="1"/>
          </p:cNvSpPr>
          <p:nvPr/>
        </p:nvSpPr>
        <p:spPr bwMode="auto">
          <a:xfrm>
            <a:off x="7802563" y="546100"/>
            <a:ext cx="3578225" cy="4778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2500" b="1">
                <a:solidFill>
                  <a:schemeClr val="accent1"/>
                </a:solidFill>
              </a:rPr>
              <a:t>DISTRIBUTOR </a:t>
            </a:r>
            <a:r>
              <a:rPr lang="es-ES" altLang="es-GB" sz="2500" i="1">
                <a:solidFill>
                  <a:schemeClr val="accent1"/>
                </a:solidFill>
              </a:rPr>
              <a:t>et al</a:t>
            </a:r>
          </a:p>
        </p:txBody>
      </p:sp>
      <p:sp>
        <p:nvSpPr>
          <p:cNvPr id="19" name="Flecha curva 18">
            <a:extLst>
              <a:ext uri="{FF2B5EF4-FFF2-40B4-BE49-F238E27FC236}">
                <a16:creationId xmlns:a16="http://schemas.microsoft.com/office/drawing/2014/main" id="{8837B79F-0A67-FB46-1A1E-FACB6314315C}"/>
              </a:ext>
            </a:extLst>
          </p:cNvPr>
          <p:cNvSpPr/>
          <p:nvPr/>
        </p:nvSpPr>
        <p:spPr>
          <a:xfrm rot="10800000" flipH="1">
            <a:off x="2416175" y="1863725"/>
            <a:ext cx="855663" cy="1354138"/>
          </a:xfrm>
          <a:prstGeom prst="bentArrow">
            <a:avLst>
              <a:gd name="adj1" fmla="val 16681"/>
              <a:gd name="adj2" fmla="val 25000"/>
              <a:gd name="adj3" fmla="val 17721"/>
              <a:gd name="adj4" fmla="val 43750"/>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solidFill>
                <a:schemeClr val="tx1"/>
              </a:solidFill>
            </a:endParaRPr>
          </a:p>
        </p:txBody>
      </p:sp>
      <p:sp>
        <p:nvSpPr>
          <p:cNvPr id="20" name="Flecha abajo 19">
            <a:extLst>
              <a:ext uri="{FF2B5EF4-FFF2-40B4-BE49-F238E27FC236}">
                <a16:creationId xmlns:a16="http://schemas.microsoft.com/office/drawing/2014/main" id="{4B3AF5F3-30A7-8AA1-016C-3C1E485889AD}"/>
              </a:ext>
            </a:extLst>
          </p:cNvPr>
          <p:cNvSpPr/>
          <p:nvPr/>
        </p:nvSpPr>
        <p:spPr>
          <a:xfrm>
            <a:off x="5308600" y="1920875"/>
            <a:ext cx="279400" cy="625475"/>
          </a:xfrm>
          <a:prstGeom prst="downArrow">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21" name="Flecha abajo 20">
            <a:extLst>
              <a:ext uri="{FF2B5EF4-FFF2-40B4-BE49-F238E27FC236}">
                <a16:creationId xmlns:a16="http://schemas.microsoft.com/office/drawing/2014/main" id="{52567F57-A807-C9AF-3C53-B098D3A86440}"/>
              </a:ext>
            </a:extLst>
          </p:cNvPr>
          <p:cNvSpPr/>
          <p:nvPr/>
        </p:nvSpPr>
        <p:spPr>
          <a:xfrm rot="2904506">
            <a:off x="7571582" y="1701006"/>
            <a:ext cx="311150" cy="1135063"/>
          </a:xfrm>
          <a:prstGeom prst="downArrow">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22" name="Flecha curvada hacia abajo 21">
            <a:extLst>
              <a:ext uri="{FF2B5EF4-FFF2-40B4-BE49-F238E27FC236}">
                <a16:creationId xmlns:a16="http://schemas.microsoft.com/office/drawing/2014/main" id="{D65B10FF-C374-0E1B-E5B7-71B4FC656F55}"/>
              </a:ext>
            </a:extLst>
          </p:cNvPr>
          <p:cNvSpPr/>
          <p:nvPr/>
        </p:nvSpPr>
        <p:spPr>
          <a:xfrm rot="16200000">
            <a:off x="2325687" y="4621213"/>
            <a:ext cx="1497013" cy="585788"/>
          </a:xfrm>
          <a:prstGeom prst="curved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solidFill>
                <a:schemeClr val="tx1"/>
              </a:solidFill>
            </a:endParaRPr>
          </a:p>
        </p:txBody>
      </p:sp>
      <p:sp>
        <p:nvSpPr>
          <p:cNvPr id="23" name="Elipse 22">
            <a:extLst>
              <a:ext uri="{FF2B5EF4-FFF2-40B4-BE49-F238E27FC236}">
                <a16:creationId xmlns:a16="http://schemas.microsoft.com/office/drawing/2014/main" id="{CC29F8A7-3F0D-5096-6306-E5AB47A8CF03}"/>
              </a:ext>
            </a:extLst>
          </p:cNvPr>
          <p:cNvSpPr/>
          <p:nvPr/>
        </p:nvSpPr>
        <p:spPr>
          <a:xfrm>
            <a:off x="2997200" y="2490788"/>
            <a:ext cx="2919413" cy="1035050"/>
          </a:xfrm>
          <a:prstGeom prst="ellipse">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29717" name="CuadroTexto 30">
            <a:extLst>
              <a:ext uri="{FF2B5EF4-FFF2-40B4-BE49-F238E27FC236}">
                <a16:creationId xmlns:a16="http://schemas.microsoft.com/office/drawing/2014/main" id="{F9E01729-B01D-5E7B-578D-4CDC20A76E76}"/>
              </a:ext>
            </a:extLst>
          </p:cNvPr>
          <p:cNvSpPr txBox="1">
            <a:spLocks noChangeArrowheads="1"/>
          </p:cNvSpPr>
          <p:nvPr/>
        </p:nvSpPr>
        <p:spPr bwMode="auto">
          <a:xfrm>
            <a:off x="1417638" y="1247775"/>
            <a:ext cx="2187575" cy="4778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2500" i="1">
                <a:solidFill>
                  <a:schemeClr val="accent2"/>
                </a:solidFill>
              </a:rPr>
              <a:t>Defect</a:t>
            </a:r>
          </a:p>
        </p:txBody>
      </p:sp>
      <p:sp>
        <p:nvSpPr>
          <p:cNvPr id="29718" name="CuadroTexto 31">
            <a:extLst>
              <a:ext uri="{FF2B5EF4-FFF2-40B4-BE49-F238E27FC236}">
                <a16:creationId xmlns:a16="http://schemas.microsoft.com/office/drawing/2014/main" id="{C8B36CBB-D0EB-AD7B-DBD4-0C5B40B7E9D2}"/>
              </a:ext>
            </a:extLst>
          </p:cNvPr>
          <p:cNvSpPr txBox="1">
            <a:spLocks noChangeArrowheads="1"/>
          </p:cNvSpPr>
          <p:nvPr/>
        </p:nvSpPr>
        <p:spPr bwMode="auto">
          <a:xfrm>
            <a:off x="3840163" y="1241425"/>
            <a:ext cx="3578225" cy="4778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2500" i="1">
                <a:solidFill>
                  <a:schemeClr val="accent2"/>
                </a:solidFill>
              </a:rPr>
              <a:t>Lack of conformity</a:t>
            </a:r>
          </a:p>
        </p:txBody>
      </p:sp>
      <p:sp>
        <p:nvSpPr>
          <p:cNvPr id="29719" name="CuadroTexto 32">
            <a:extLst>
              <a:ext uri="{FF2B5EF4-FFF2-40B4-BE49-F238E27FC236}">
                <a16:creationId xmlns:a16="http://schemas.microsoft.com/office/drawing/2014/main" id="{DC1728A2-7259-4644-0FE6-6C31B82398A0}"/>
              </a:ext>
            </a:extLst>
          </p:cNvPr>
          <p:cNvSpPr txBox="1">
            <a:spLocks noChangeArrowheads="1"/>
          </p:cNvSpPr>
          <p:nvPr/>
        </p:nvSpPr>
        <p:spPr bwMode="auto">
          <a:xfrm>
            <a:off x="7800975" y="1244600"/>
            <a:ext cx="3578225" cy="4778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2500" i="1">
                <a:solidFill>
                  <a:schemeClr val="accent2"/>
                </a:solidFill>
              </a:rPr>
              <a:t>Making available </a:t>
            </a:r>
          </a:p>
        </p:txBody>
      </p:sp>
      <p:sp>
        <p:nvSpPr>
          <p:cNvPr id="29720" name="CuadroTexto 34">
            <a:extLst>
              <a:ext uri="{FF2B5EF4-FFF2-40B4-BE49-F238E27FC236}">
                <a16:creationId xmlns:a16="http://schemas.microsoft.com/office/drawing/2014/main" id="{F9FB0609-D991-912B-5B49-749EE5601A67}"/>
              </a:ext>
            </a:extLst>
          </p:cNvPr>
          <p:cNvSpPr txBox="1">
            <a:spLocks noChangeArrowheads="1"/>
          </p:cNvSpPr>
          <p:nvPr/>
        </p:nvSpPr>
        <p:spPr bwMode="auto">
          <a:xfrm>
            <a:off x="2847975" y="3678238"/>
            <a:ext cx="1479550" cy="477837"/>
          </a:xfrm>
          <a:prstGeom prst="rect">
            <a:avLst/>
          </a:prstGeom>
          <a:solidFill>
            <a:schemeClr val="accent2"/>
          </a:solidFill>
          <a:ln w="9525">
            <a:solidFill>
              <a:schemeClr val="accent2"/>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2500" i="1">
                <a:solidFill>
                  <a:schemeClr val="bg1"/>
                </a:solidFill>
              </a:rPr>
              <a:t>Control</a:t>
            </a:r>
          </a:p>
        </p:txBody>
      </p:sp>
      <p:sp>
        <p:nvSpPr>
          <p:cNvPr id="29721" name="CuadroTexto 35">
            <a:extLst>
              <a:ext uri="{FF2B5EF4-FFF2-40B4-BE49-F238E27FC236}">
                <a16:creationId xmlns:a16="http://schemas.microsoft.com/office/drawing/2014/main" id="{6E7087BE-A412-267C-E022-42DE22FE91A4}"/>
              </a:ext>
            </a:extLst>
          </p:cNvPr>
          <p:cNvSpPr txBox="1">
            <a:spLocks noChangeArrowheads="1"/>
          </p:cNvSpPr>
          <p:nvPr/>
        </p:nvSpPr>
        <p:spPr bwMode="auto">
          <a:xfrm>
            <a:off x="4679950" y="3673475"/>
            <a:ext cx="1817688" cy="477838"/>
          </a:xfrm>
          <a:prstGeom prst="rect">
            <a:avLst/>
          </a:prstGeom>
          <a:solidFill>
            <a:schemeClr val="accent2"/>
          </a:solidFill>
          <a:ln w="9525">
            <a:solidFill>
              <a:schemeClr val="accent2"/>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2500" i="1">
                <a:solidFill>
                  <a:schemeClr val="bg1"/>
                </a:solidFill>
              </a:rPr>
              <a:t>Benefit</a:t>
            </a:r>
          </a:p>
        </p:txBody>
      </p:sp>
      <p:sp>
        <p:nvSpPr>
          <p:cNvPr id="29722" name="CuadroTexto 36">
            <a:extLst>
              <a:ext uri="{FF2B5EF4-FFF2-40B4-BE49-F238E27FC236}">
                <a16:creationId xmlns:a16="http://schemas.microsoft.com/office/drawing/2014/main" id="{2D5D1F81-5DF6-0840-6594-86529B6659F9}"/>
              </a:ext>
            </a:extLst>
          </p:cNvPr>
          <p:cNvSpPr txBox="1">
            <a:spLocks noChangeArrowheads="1"/>
          </p:cNvSpPr>
          <p:nvPr/>
        </p:nvSpPr>
        <p:spPr bwMode="auto">
          <a:xfrm>
            <a:off x="292100" y="3119438"/>
            <a:ext cx="2425700" cy="4762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2500" b="1">
                <a:solidFill>
                  <a:schemeClr val="accent2"/>
                </a:solidFill>
              </a:rPr>
              <a:t>Gatekeeper</a:t>
            </a:r>
          </a:p>
        </p:txBody>
      </p:sp>
      <p:sp>
        <p:nvSpPr>
          <p:cNvPr id="29723" name="CuadroTexto 37">
            <a:extLst>
              <a:ext uri="{FF2B5EF4-FFF2-40B4-BE49-F238E27FC236}">
                <a16:creationId xmlns:a16="http://schemas.microsoft.com/office/drawing/2014/main" id="{DC3B10FD-E774-5B0D-CBDA-3CD501D516A4}"/>
              </a:ext>
            </a:extLst>
          </p:cNvPr>
          <p:cNvSpPr txBox="1">
            <a:spLocks noChangeArrowheads="1"/>
          </p:cNvSpPr>
          <p:nvPr/>
        </p:nvSpPr>
        <p:spPr bwMode="auto">
          <a:xfrm>
            <a:off x="3519488" y="4570413"/>
            <a:ext cx="995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2000" b="1">
                <a:solidFill>
                  <a:schemeClr val="accent2"/>
                </a:solidFill>
              </a:rPr>
              <a:t>ADM</a:t>
            </a:r>
          </a:p>
        </p:txBody>
      </p:sp>
      <p:sp>
        <p:nvSpPr>
          <p:cNvPr id="39" name="Flecha curvada hacia abajo 38">
            <a:extLst>
              <a:ext uri="{FF2B5EF4-FFF2-40B4-BE49-F238E27FC236}">
                <a16:creationId xmlns:a16="http://schemas.microsoft.com/office/drawing/2014/main" id="{1F902376-9ACE-1692-29CB-48629760A8D9}"/>
              </a:ext>
            </a:extLst>
          </p:cNvPr>
          <p:cNvSpPr/>
          <p:nvPr/>
        </p:nvSpPr>
        <p:spPr>
          <a:xfrm rot="16200000">
            <a:off x="-274637" y="1414463"/>
            <a:ext cx="2060575" cy="752475"/>
          </a:xfrm>
          <a:prstGeom prst="curvedDownArrow">
            <a:avLst/>
          </a:prstGeom>
          <a:solidFill>
            <a:schemeClr val="bg2">
              <a:lumMod val="9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2A66A6F-18E4-EDA7-CA68-6DEF6E9BC89A}"/>
              </a:ext>
            </a:extLst>
          </p:cNvPr>
          <p:cNvSpPr txBox="1"/>
          <p:nvPr/>
        </p:nvSpPr>
        <p:spPr>
          <a:xfrm>
            <a:off x="288925" y="288925"/>
            <a:ext cx="11703050" cy="5416550"/>
          </a:xfrm>
          <a:prstGeom prst="rect">
            <a:avLst/>
          </a:prstGeom>
          <a:noFill/>
        </p:spPr>
        <p:txBody>
          <a:bodyPr>
            <a:spAutoFit/>
          </a:bodyPr>
          <a:lstStyle/>
          <a:p>
            <a:pPr eaLnBrk="1" fontAlgn="auto" hangingPunct="1">
              <a:spcBef>
                <a:spcPts val="0"/>
              </a:spcBef>
              <a:spcAft>
                <a:spcPts val="0"/>
              </a:spcAft>
              <a:defRPr/>
            </a:pPr>
            <a:endParaRPr lang="en-GB" sz="2800" i="1" dirty="0">
              <a:solidFill>
                <a:schemeClr val="tx1">
                  <a:lumMod val="50000"/>
                  <a:lumOff val="50000"/>
                </a:schemeClr>
              </a:solidFill>
              <a:latin typeface="+mn-lt"/>
            </a:endParaRPr>
          </a:p>
          <a:p>
            <a:pPr eaLnBrk="1" fontAlgn="auto" hangingPunct="1">
              <a:spcBef>
                <a:spcPts val="0"/>
              </a:spcBef>
              <a:spcAft>
                <a:spcPts val="0"/>
              </a:spcAft>
              <a:defRPr/>
            </a:pPr>
            <a:r>
              <a:rPr lang="fr-CH" sz="2800" b="1" dirty="0" err="1">
                <a:solidFill>
                  <a:schemeClr val="accent5">
                    <a:lumMod val="75000"/>
                  </a:schemeClr>
                </a:solidFill>
                <a:latin typeface="+mn-lt"/>
              </a:rPr>
              <a:t>Guiding</a:t>
            </a:r>
            <a:r>
              <a:rPr lang="fr-CH" sz="2800" b="1" dirty="0">
                <a:solidFill>
                  <a:schemeClr val="accent5">
                    <a:lumMod val="75000"/>
                  </a:schemeClr>
                </a:solidFill>
                <a:latin typeface="+mn-lt"/>
              </a:rPr>
              <a:t> </a:t>
            </a:r>
            <a:r>
              <a:rPr lang="fr-CH" sz="2800" b="1" dirty="0" err="1">
                <a:solidFill>
                  <a:schemeClr val="accent5">
                    <a:lumMod val="75000"/>
                  </a:schemeClr>
                </a:solidFill>
                <a:latin typeface="+mn-lt"/>
              </a:rPr>
              <a:t>Principle</a:t>
            </a:r>
            <a:r>
              <a:rPr lang="fr-CH" sz="2800" b="1" dirty="0">
                <a:solidFill>
                  <a:schemeClr val="accent5">
                    <a:lumMod val="75000"/>
                  </a:schemeClr>
                </a:solidFill>
                <a:latin typeface="+mn-lt"/>
              </a:rPr>
              <a:t> 4: Disclosure </a:t>
            </a:r>
            <a:r>
              <a:rPr lang="fr-CH" sz="2800" b="1" dirty="0" err="1">
                <a:solidFill>
                  <a:schemeClr val="accent5">
                    <a:lumMod val="75000"/>
                  </a:schemeClr>
                </a:solidFill>
                <a:latin typeface="+mn-lt"/>
              </a:rPr>
              <a:t>that</a:t>
            </a:r>
            <a:r>
              <a:rPr lang="fr-CH" sz="2800" b="1" dirty="0">
                <a:solidFill>
                  <a:schemeClr val="accent5">
                    <a:lumMod val="75000"/>
                  </a:schemeClr>
                </a:solidFill>
                <a:latin typeface="+mn-lt"/>
              </a:rPr>
              <a:t> the </a:t>
            </a:r>
            <a:r>
              <a:rPr lang="fr-CH" sz="2800" b="1" dirty="0" err="1">
                <a:solidFill>
                  <a:schemeClr val="accent5">
                    <a:lumMod val="75000"/>
                  </a:schemeClr>
                </a:solidFill>
                <a:latin typeface="+mn-lt"/>
              </a:rPr>
              <a:t>decision</a:t>
            </a:r>
            <a:r>
              <a:rPr lang="fr-CH" sz="2800" b="1" dirty="0">
                <a:solidFill>
                  <a:schemeClr val="accent5">
                    <a:lumMod val="75000"/>
                  </a:schemeClr>
                </a:solidFill>
                <a:latin typeface="+mn-lt"/>
              </a:rPr>
              <a:t>-</a:t>
            </a:r>
            <a:r>
              <a:rPr lang="en-US" sz="2800" b="1" dirty="0">
                <a:solidFill>
                  <a:schemeClr val="accent5">
                    <a:lumMod val="75000"/>
                  </a:schemeClr>
                </a:solidFill>
                <a:latin typeface="+mn-lt"/>
              </a:rPr>
              <a:t>making is automated. </a:t>
            </a:r>
            <a:endParaRPr lang="es-ES" sz="2800" dirty="0">
              <a:solidFill>
                <a:schemeClr val="accent5">
                  <a:lumMod val="75000"/>
                </a:schemeClr>
              </a:solidFill>
              <a:latin typeface="+mn-lt"/>
            </a:endParaRPr>
          </a:p>
          <a:p>
            <a:pPr algn="just" eaLnBrk="1" fontAlgn="auto" hangingPunct="1">
              <a:spcBef>
                <a:spcPts val="0"/>
              </a:spcBef>
              <a:spcAft>
                <a:spcPts val="0"/>
              </a:spcAft>
              <a:defRPr/>
            </a:pPr>
            <a:r>
              <a:rPr lang="en-US" sz="2800" i="1" dirty="0">
                <a:solidFill>
                  <a:schemeClr val="tx1">
                    <a:lumMod val="50000"/>
                    <a:lumOff val="50000"/>
                  </a:schemeClr>
                </a:solidFill>
                <a:latin typeface="+mn-lt"/>
              </a:rPr>
              <a:t>	</a:t>
            </a:r>
          </a:p>
          <a:p>
            <a:pPr algn="just" eaLnBrk="1" fontAlgn="auto" hangingPunct="1">
              <a:spcBef>
                <a:spcPts val="0"/>
              </a:spcBef>
              <a:spcAft>
                <a:spcPts val="0"/>
              </a:spcAft>
              <a:defRPr/>
            </a:pPr>
            <a:r>
              <a:rPr lang="en-US" sz="2800" i="1" dirty="0">
                <a:solidFill>
                  <a:schemeClr val="tx1">
                    <a:lumMod val="50000"/>
                    <a:lumOff val="50000"/>
                  </a:schemeClr>
                </a:solidFill>
                <a:latin typeface="+mn-lt"/>
              </a:rPr>
              <a:t>	Unless it is obvious or unnecessary from the circumstances and the 	context of use or exempted by the law, it shall be disclosed that the 	decision is being adopted by automated means.</a:t>
            </a:r>
          </a:p>
          <a:p>
            <a:pPr algn="just" eaLnBrk="1" fontAlgn="auto" hangingPunct="1">
              <a:spcBef>
                <a:spcPts val="0"/>
              </a:spcBef>
              <a:spcAft>
                <a:spcPts val="0"/>
              </a:spcAft>
              <a:defRPr/>
            </a:pPr>
            <a:endParaRPr lang="es-ES" dirty="0">
              <a:solidFill>
                <a:schemeClr val="tx1">
                  <a:lumMod val="50000"/>
                  <a:lumOff val="50000"/>
                </a:schemeClr>
              </a:solidFill>
              <a:latin typeface="+mn-lt"/>
            </a:endParaRPr>
          </a:p>
          <a:p>
            <a:pPr algn="just" eaLnBrk="1" fontAlgn="auto" hangingPunct="1">
              <a:spcBef>
                <a:spcPts val="0"/>
              </a:spcBef>
              <a:spcAft>
                <a:spcPts val="0"/>
              </a:spcAft>
              <a:defRPr/>
            </a:pPr>
            <a:r>
              <a:rPr lang="es-ES" sz="2000" b="1" dirty="0" err="1">
                <a:solidFill>
                  <a:schemeClr val="accent5">
                    <a:lumMod val="75000"/>
                  </a:schemeClr>
                </a:solidFill>
                <a:latin typeface="+mn-lt"/>
              </a:rPr>
              <a:t>How</a:t>
            </a:r>
            <a:r>
              <a:rPr lang="es-ES" sz="2000" b="1" dirty="0">
                <a:solidFill>
                  <a:schemeClr val="accent5">
                    <a:lumMod val="75000"/>
                  </a:schemeClr>
                </a:solidFill>
                <a:latin typeface="+mn-lt"/>
              </a:rPr>
              <a:t> </a:t>
            </a:r>
            <a:r>
              <a:rPr lang="es-ES" sz="2000" b="1" dirty="0" err="1">
                <a:solidFill>
                  <a:schemeClr val="accent5">
                    <a:lumMod val="75000"/>
                  </a:schemeClr>
                </a:solidFill>
                <a:latin typeface="+mn-lt"/>
              </a:rPr>
              <a:t>the</a:t>
            </a:r>
            <a:r>
              <a:rPr lang="es-ES" sz="2000" b="1" dirty="0">
                <a:solidFill>
                  <a:schemeClr val="accent5">
                    <a:lumMod val="75000"/>
                  </a:schemeClr>
                </a:solidFill>
                <a:latin typeface="+mn-lt"/>
              </a:rPr>
              <a:t> </a:t>
            </a:r>
            <a:r>
              <a:rPr lang="es-ES" sz="2000" b="1" dirty="0" err="1">
                <a:solidFill>
                  <a:schemeClr val="accent5">
                    <a:lumMod val="75000"/>
                  </a:schemeClr>
                </a:solidFill>
                <a:latin typeface="+mn-lt"/>
              </a:rPr>
              <a:t>information</a:t>
            </a:r>
            <a:r>
              <a:rPr lang="es-ES" sz="2000" b="1" dirty="0">
                <a:solidFill>
                  <a:schemeClr val="accent5">
                    <a:lumMod val="75000"/>
                  </a:schemeClr>
                </a:solidFill>
                <a:latin typeface="+mn-lt"/>
              </a:rPr>
              <a:t> </a:t>
            </a:r>
            <a:r>
              <a:rPr lang="es-ES" sz="2000" b="1" dirty="0" err="1">
                <a:solidFill>
                  <a:schemeClr val="accent5">
                    <a:lumMod val="75000"/>
                  </a:schemeClr>
                </a:solidFill>
                <a:latin typeface="+mn-lt"/>
              </a:rPr>
              <a:t>is</a:t>
            </a:r>
            <a:r>
              <a:rPr lang="es-ES" sz="2000" b="1" dirty="0">
                <a:solidFill>
                  <a:schemeClr val="accent5">
                    <a:lumMod val="75000"/>
                  </a:schemeClr>
                </a:solidFill>
                <a:latin typeface="+mn-lt"/>
              </a:rPr>
              <a:t> </a:t>
            </a:r>
            <a:r>
              <a:rPr lang="es-ES" sz="2000" b="1" dirty="0" err="1">
                <a:solidFill>
                  <a:schemeClr val="accent5">
                    <a:lumMod val="75000"/>
                  </a:schemeClr>
                </a:solidFill>
                <a:latin typeface="+mn-lt"/>
              </a:rPr>
              <a:t>effectively</a:t>
            </a:r>
            <a:r>
              <a:rPr lang="es-ES" sz="2000" b="1" dirty="0">
                <a:solidFill>
                  <a:schemeClr val="accent5">
                    <a:lumMod val="75000"/>
                  </a:schemeClr>
                </a:solidFill>
                <a:latin typeface="+mn-lt"/>
              </a:rPr>
              <a:t> </a:t>
            </a:r>
            <a:r>
              <a:rPr lang="es-ES" sz="2000" b="1" dirty="0" err="1">
                <a:solidFill>
                  <a:schemeClr val="accent5">
                    <a:lumMod val="75000"/>
                  </a:schemeClr>
                </a:solidFill>
                <a:latin typeface="+mn-lt"/>
              </a:rPr>
              <a:t>disclosed</a:t>
            </a:r>
            <a:r>
              <a:rPr lang="es-ES" sz="2000" b="1" dirty="0">
                <a:solidFill>
                  <a:schemeClr val="accent5">
                    <a:lumMod val="75000"/>
                  </a:schemeClr>
                </a:solidFill>
                <a:latin typeface="+mn-lt"/>
              </a:rPr>
              <a:t> </a:t>
            </a:r>
            <a:r>
              <a:rPr lang="es-ES" sz="2000" b="1" dirty="0" err="1">
                <a:solidFill>
                  <a:schemeClr val="accent5">
                    <a:lumMod val="75000"/>
                  </a:schemeClr>
                </a:solidFill>
                <a:latin typeface="+mn-lt"/>
              </a:rPr>
              <a:t>depends</a:t>
            </a:r>
            <a:r>
              <a:rPr lang="es-ES" sz="2000" b="1" dirty="0">
                <a:solidFill>
                  <a:schemeClr val="accent5">
                    <a:lumMod val="75000"/>
                  </a:schemeClr>
                </a:solidFill>
                <a:latin typeface="+mn-lt"/>
              </a:rPr>
              <a:t> </a:t>
            </a:r>
            <a:r>
              <a:rPr lang="es-ES" sz="2000" b="1" dirty="0" err="1">
                <a:solidFill>
                  <a:schemeClr val="accent5">
                    <a:lumMod val="75000"/>
                  </a:schemeClr>
                </a:solidFill>
                <a:latin typeface="+mn-lt"/>
              </a:rPr>
              <a:t>upon</a:t>
            </a:r>
            <a:r>
              <a:rPr lang="es-ES" sz="2000" b="1" dirty="0">
                <a:solidFill>
                  <a:schemeClr val="accent5">
                    <a:lumMod val="75000"/>
                  </a:schemeClr>
                </a:solidFill>
                <a:latin typeface="+mn-lt"/>
              </a:rPr>
              <a:t> </a:t>
            </a:r>
            <a:r>
              <a:rPr lang="es-ES" sz="2000" b="1" dirty="0" err="1">
                <a:solidFill>
                  <a:schemeClr val="accent5">
                    <a:lumMod val="75000"/>
                  </a:schemeClr>
                </a:solidFill>
                <a:latin typeface="+mn-lt"/>
              </a:rPr>
              <a:t>the</a:t>
            </a:r>
            <a:r>
              <a:rPr lang="es-ES" sz="2000" b="1" dirty="0">
                <a:solidFill>
                  <a:schemeClr val="accent5">
                    <a:lumMod val="75000"/>
                  </a:schemeClr>
                </a:solidFill>
                <a:latin typeface="+mn-lt"/>
              </a:rPr>
              <a:t> </a:t>
            </a:r>
            <a:r>
              <a:rPr lang="es-ES" sz="2000" b="1" dirty="0" err="1">
                <a:solidFill>
                  <a:schemeClr val="accent5">
                    <a:lumMod val="75000"/>
                  </a:schemeClr>
                </a:solidFill>
                <a:latin typeface="+mn-lt"/>
              </a:rPr>
              <a:t>context</a:t>
            </a:r>
            <a:r>
              <a:rPr lang="es-ES" sz="2000" b="1" dirty="0">
                <a:solidFill>
                  <a:schemeClr val="accent5">
                    <a:lumMod val="75000"/>
                  </a:schemeClr>
                </a:solidFill>
                <a:latin typeface="+mn-lt"/>
              </a:rPr>
              <a:t> </a:t>
            </a:r>
            <a:r>
              <a:rPr lang="es-ES" sz="2000" b="1" dirty="0" err="1">
                <a:solidFill>
                  <a:schemeClr val="accent5">
                    <a:lumMod val="75000"/>
                  </a:schemeClr>
                </a:solidFill>
                <a:latin typeface="+mn-lt"/>
              </a:rPr>
              <a:t>of</a:t>
            </a:r>
            <a:r>
              <a:rPr lang="es-ES" sz="2000" b="1" dirty="0">
                <a:solidFill>
                  <a:schemeClr val="accent5">
                    <a:lumMod val="75000"/>
                  </a:schemeClr>
                </a:solidFill>
                <a:latin typeface="+mn-lt"/>
              </a:rPr>
              <a:t> use and </a:t>
            </a:r>
            <a:r>
              <a:rPr lang="es-ES" sz="2000" b="1" dirty="0" err="1">
                <a:solidFill>
                  <a:schemeClr val="accent5">
                    <a:lumMod val="75000"/>
                  </a:schemeClr>
                </a:solidFill>
                <a:latin typeface="+mn-lt"/>
              </a:rPr>
              <a:t>the</a:t>
            </a:r>
            <a:r>
              <a:rPr lang="es-ES" sz="2000" b="1" dirty="0">
                <a:solidFill>
                  <a:schemeClr val="accent5">
                    <a:lumMod val="75000"/>
                  </a:schemeClr>
                </a:solidFill>
                <a:latin typeface="+mn-lt"/>
              </a:rPr>
              <a:t> </a:t>
            </a:r>
            <a:r>
              <a:rPr lang="es-ES" sz="2000" b="1" dirty="0" err="1">
                <a:solidFill>
                  <a:schemeClr val="accent5">
                    <a:lumMod val="75000"/>
                  </a:schemeClr>
                </a:solidFill>
                <a:latin typeface="+mn-lt"/>
              </a:rPr>
              <a:t>circumstances</a:t>
            </a:r>
            <a:r>
              <a:rPr lang="es-ES" sz="2000" b="1" dirty="0">
                <a:solidFill>
                  <a:schemeClr val="accent5">
                    <a:lumMod val="75000"/>
                  </a:schemeClr>
                </a:solidFill>
                <a:latin typeface="+mn-lt"/>
              </a:rPr>
              <a:t> </a:t>
            </a:r>
            <a:r>
              <a:rPr lang="es-ES" sz="2000" b="1" dirty="0" err="1">
                <a:solidFill>
                  <a:schemeClr val="accent5">
                    <a:lumMod val="75000"/>
                  </a:schemeClr>
                </a:solidFill>
                <a:latin typeface="+mn-lt"/>
              </a:rPr>
              <a:t>surrounding</a:t>
            </a:r>
            <a:r>
              <a:rPr lang="es-ES" sz="2000" b="1" dirty="0">
                <a:solidFill>
                  <a:schemeClr val="accent5">
                    <a:lumMod val="75000"/>
                  </a:schemeClr>
                </a:solidFill>
                <a:latin typeface="+mn-lt"/>
              </a:rPr>
              <a:t> </a:t>
            </a:r>
            <a:r>
              <a:rPr lang="es-ES" sz="2000" b="1" dirty="0" err="1">
                <a:solidFill>
                  <a:schemeClr val="accent5">
                    <a:lumMod val="75000"/>
                  </a:schemeClr>
                </a:solidFill>
                <a:latin typeface="+mn-lt"/>
              </a:rPr>
              <a:t>the</a:t>
            </a:r>
            <a:r>
              <a:rPr lang="es-ES" sz="2000" b="1" dirty="0">
                <a:solidFill>
                  <a:schemeClr val="accent5">
                    <a:lumMod val="75000"/>
                  </a:schemeClr>
                </a:solidFill>
                <a:latin typeface="+mn-lt"/>
              </a:rPr>
              <a:t> </a:t>
            </a:r>
            <a:r>
              <a:rPr lang="es-ES" sz="2000" b="1" dirty="0" err="1">
                <a:solidFill>
                  <a:schemeClr val="accent5">
                    <a:lumMod val="75000"/>
                  </a:schemeClr>
                </a:solidFill>
                <a:latin typeface="+mn-lt"/>
              </a:rPr>
              <a:t>operation</a:t>
            </a:r>
            <a:r>
              <a:rPr lang="es-ES" sz="2000" b="1" dirty="0">
                <a:solidFill>
                  <a:schemeClr val="accent5">
                    <a:lumMod val="75000"/>
                  </a:schemeClr>
                </a:solidFill>
                <a:latin typeface="+mn-lt"/>
              </a:rPr>
              <a:t> </a:t>
            </a:r>
            <a:r>
              <a:rPr lang="es-ES" sz="2000" b="1" dirty="0" err="1">
                <a:solidFill>
                  <a:schemeClr val="accent5">
                    <a:lumMod val="75000"/>
                  </a:schemeClr>
                </a:solidFill>
                <a:latin typeface="+mn-lt"/>
              </a:rPr>
              <a:t>of</a:t>
            </a:r>
            <a:r>
              <a:rPr lang="es-ES" sz="2000" b="1" dirty="0">
                <a:solidFill>
                  <a:schemeClr val="accent5">
                    <a:lumMod val="75000"/>
                  </a:schemeClr>
                </a:solidFill>
                <a:latin typeface="+mn-lt"/>
              </a:rPr>
              <a:t> </a:t>
            </a:r>
            <a:r>
              <a:rPr lang="es-ES" sz="2000" b="1" dirty="0" err="1">
                <a:solidFill>
                  <a:schemeClr val="accent5">
                    <a:lumMod val="75000"/>
                  </a:schemeClr>
                </a:solidFill>
                <a:latin typeface="+mn-lt"/>
              </a:rPr>
              <a:t>the</a:t>
            </a:r>
            <a:r>
              <a:rPr lang="es-ES" sz="2000" b="1" dirty="0">
                <a:solidFill>
                  <a:schemeClr val="accent5">
                    <a:lumMod val="75000"/>
                  </a:schemeClr>
                </a:solidFill>
                <a:latin typeface="+mn-lt"/>
              </a:rPr>
              <a:t> ADM</a:t>
            </a:r>
            <a:r>
              <a:rPr lang="es-ES" sz="2000" dirty="0">
                <a:solidFill>
                  <a:schemeClr val="accent5">
                    <a:lumMod val="75000"/>
                  </a:schemeClr>
                </a:solidFill>
                <a:latin typeface="+mn-lt"/>
              </a:rPr>
              <a:t>. </a:t>
            </a:r>
          </a:p>
          <a:p>
            <a:pPr algn="just" eaLnBrk="1" fontAlgn="auto" hangingPunct="1">
              <a:spcBef>
                <a:spcPts val="0"/>
              </a:spcBef>
              <a:spcAft>
                <a:spcPts val="0"/>
              </a:spcAft>
              <a:defRPr/>
            </a:pPr>
            <a:endParaRPr lang="es-ES" sz="2000" dirty="0">
              <a:solidFill>
                <a:schemeClr val="accent5">
                  <a:lumMod val="75000"/>
                </a:schemeClr>
              </a:solidFill>
              <a:latin typeface="+mn-lt"/>
            </a:endParaRPr>
          </a:p>
          <a:p>
            <a:pPr marL="285750" indent="-285750" algn="just" eaLnBrk="1" fontAlgn="auto" hangingPunct="1">
              <a:spcBef>
                <a:spcPts val="0"/>
              </a:spcBef>
              <a:spcAft>
                <a:spcPts val="0"/>
              </a:spcAft>
              <a:buFont typeface="Arial" panose="020B0604020202020204" pitchFamily="34" charset="0"/>
              <a:buChar char="•"/>
              <a:defRPr/>
            </a:pPr>
            <a:r>
              <a:rPr lang="es-ES" sz="2000" dirty="0" err="1">
                <a:solidFill>
                  <a:schemeClr val="accent5">
                    <a:lumMod val="75000"/>
                  </a:schemeClr>
                </a:solidFill>
                <a:latin typeface="+mn-lt"/>
              </a:rPr>
              <a:t>continuous</a:t>
            </a:r>
            <a:r>
              <a:rPr lang="es-ES" sz="2000" dirty="0">
                <a:solidFill>
                  <a:schemeClr val="accent5">
                    <a:lumMod val="75000"/>
                  </a:schemeClr>
                </a:solidFill>
                <a:latin typeface="+mn-lt"/>
              </a:rPr>
              <a:t> and </a:t>
            </a:r>
            <a:r>
              <a:rPr lang="es-ES" sz="2000" dirty="0" err="1">
                <a:solidFill>
                  <a:schemeClr val="accent5">
                    <a:lumMod val="75000"/>
                  </a:schemeClr>
                </a:solidFill>
                <a:latin typeface="+mn-lt"/>
              </a:rPr>
              <a:t>recurrent</a:t>
            </a:r>
            <a:r>
              <a:rPr lang="es-ES" sz="2000" dirty="0">
                <a:solidFill>
                  <a:schemeClr val="accent5">
                    <a:lumMod val="75000"/>
                  </a:schemeClr>
                </a:solidFill>
                <a:latin typeface="+mn-lt"/>
              </a:rPr>
              <a:t> use </a:t>
            </a:r>
            <a:r>
              <a:rPr lang="es-ES" sz="2000" dirty="0" err="1">
                <a:solidFill>
                  <a:schemeClr val="accent5">
                    <a:lumMod val="75000"/>
                  </a:schemeClr>
                </a:solidFill>
                <a:latin typeface="+mn-lt"/>
              </a:rPr>
              <a:t>of</a:t>
            </a:r>
            <a:r>
              <a:rPr lang="es-ES" sz="2000" dirty="0">
                <a:solidFill>
                  <a:schemeClr val="accent5">
                    <a:lumMod val="75000"/>
                  </a:schemeClr>
                </a:solidFill>
                <a:latin typeface="+mn-lt"/>
              </a:rPr>
              <a:t> ADM </a:t>
            </a:r>
            <a:r>
              <a:rPr lang="es-ES" sz="2000" dirty="0" err="1">
                <a:solidFill>
                  <a:schemeClr val="accent5">
                    <a:lumMod val="75000"/>
                  </a:schemeClr>
                </a:solidFill>
                <a:latin typeface="+mn-lt"/>
              </a:rPr>
              <a:t>throughout</a:t>
            </a:r>
            <a:r>
              <a:rPr lang="es-ES" sz="2000" dirty="0">
                <a:solidFill>
                  <a:schemeClr val="accent5">
                    <a:lumMod val="75000"/>
                  </a:schemeClr>
                </a:solidFill>
                <a:latin typeface="+mn-lt"/>
              </a:rPr>
              <a:t> </a:t>
            </a:r>
            <a:r>
              <a:rPr lang="es-ES" sz="2000" dirty="0" err="1">
                <a:solidFill>
                  <a:schemeClr val="accent5">
                    <a:lumMod val="75000"/>
                  </a:schemeClr>
                </a:solidFill>
                <a:latin typeface="+mn-lt"/>
              </a:rPr>
              <a:t>the</a:t>
            </a:r>
            <a:r>
              <a:rPr lang="es-ES" sz="2000" dirty="0">
                <a:solidFill>
                  <a:schemeClr val="accent5">
                    <a:lumMod val="75000"/>
                  </a:schemeClr>
                </a:solidFill>
                <a:latin typeface="+mn-lt"/>
              </a:rPr>
              <a:t> contractual </a:t>
            </a:r>
            <a:r>
              <a:rPr lang="es-ES" sz="2000" dirty="0" err="1">
                <a:solidFill>
                  <a:schemeClr val="accent5">
                    <a:lumMod val="75000"/>
                  </a:schemeClr>
                </a:solidFill>
                <a:latin typeface="+mn-lt"/>
              </a:rPr>
              <a:t>relationship</a:t>
            </a:r>
            <a:r>
              <a:rPr lang="es-ES" sz="2000" dirty="0">
                <a:solidFill>
                  <a:schemeClr val="accent5">
                    <a:lumMod val="75000"/>
                  </a:schemeClr>
                </a:solidFill>
                <a:latin typeface="+mn-lt"/>
              </a:rPr>
              <a:t> </a:t>
            </a:r>
            <a:r>
              <a:rPr lang="es-ES" sz="2000" dirty="0" err="1">
                <a:solidFill>
                  <a:schemeClr val="accent5">
                    <a:lumMod val="75000"/>
                  </a:schemeClr>
                </a:solidFill>
                <a:latin typeface="+mn-lt"/>
              </a:rPr>
              <a:t>cycle</a:t>
            </a:r>
            <a:endParaRPr lang="es-ES" sz="2000" dirty="0">
              <a:solidFill>
                <a:schemeClr val="accent5">
                  <a:lumMod val="75000"/>
                </a:schemeClr>
              </a:solidFill>
              <a:latin typeface="+mn-lt"/>
            </a:endParaRPr>
          </a:p>
          <a:p>
            <a:pPr algn="just" eaLnBrk="1" fontAlgn="auto" hangingPunct="1">
              <a:spcBef>
                <a:spcPts val="0"/>
              </a:spcBef>
              <a:spcAft>
                <a:spcPts val="0"/>
              </a:spcAft>
              <a:defRPr/>
            </a:pPr>
            <a:endParaRPr lang="es-ES" sz="2000" dirty="0">
              <a:solidFill>
                <a:schemeClr val="accent5">
                  <a:lumMod val="75000"/>
                </a:schemeClr>
              </a:solidFill>
              <a:latin typeface="+mn-lt"/>
            </a:endParaRPr>
          </a:p>
          <a:p>
            <a:pPr marL="285750" indent="-285750" algn="just" eaLnBrk="1" fontAlgn="auto" hangingPunct="1">
              <a:spcBef>
                <a:spcPts val="0"/>
              </a:spcBef>
              <a:spcAft>
                <a:spcPts val="0"/>
              </a:spcAft>
              <a:buFont typeface="Arial" panose="020B0604020202020204" pitchFamily="34" charset="0"/>
              <a:buChar char="•"/>
              <a:defRPr/>
            </a:pPr>
            <a:r>
              <a:rPr lang="es-ES" sz="2000" dirty="0">
                <a:solidFill>
                  <a:schemeClr val="accent5">
                    <a:lumMod val="75000"/>
                  </a:schemeClr>
                </a:solidFill>
                <a:latin typeface="+mn-lt"/>
              </a:rPr>
              <a:t>in </a:t>
            </a:r>
            <a:r>
              <a:rPr lang="es-ES" sz="2000" dirty="0" err="1">
                <a:solidFill>
                  <a:schemeClr val="accent5">
                    <a:lumMod val="75000"/>
                  </a:schemeClr>
                </a:solidFill>
                <a:latin typeface="+mn-lt"/>
              </a:rPr>
              <a:t>other</a:t>
            </a:r>
            <a:r>
              <a:rPr lang="es-ES" sz="2000" dirty="0">
                <a:solidFill>
                  <a:schemeClr val="accent5">
                    <a:lumMod val="75000"/>
                  </a:schemeClr>
                </a:solidFill>
                <a:latin typeface="+mn-lt"/>
              </a:rPr>
              <a:t> </a:t>
            </a:r>
            <a:r>
              <a:rPr lang="es-ES" sz="2000" dirty="0" err="1">
                <a:solidFill>
                  <a:schemeClr val="accent5">
                    <a:lumMod val="75000"/>
                  </a:schemeClr>
                </a:solidFill>
                <a:latin typeface="+mn-lt"/>
              </a:rPr>
              <a:t>situations</a:t>
            </a:r>
            <a:r>
              <a:rPr lang="es-ES" sz="2000" dirty="0">
                <a:solidFill>
                  <a:schemeClr val="accent5">
                    <a:lumMod val="75000"/>
                  </a:schemeClr>
                </a:solidFill>
                <a:latin typeface="+mn-lt"/>
              </a:rPr>
              <a:t>, </a:t>
            </a:r>
            <a:r>
              <a:rPr lang="es-ES" sz="2000" dirty="0" err="1">
                <a:solidFill>
                  <a:schemeClr val="accent5">
                    <a:lumMod val="75000"/>
                  </a:schemeClr>
                </a:solidFill>
                <a:latin typeface="+mn-lt"/>
              </a:rPr>
              <a:t>the</a:t>
            </a:r>
            <a:r>
              <a:rPr lang="es-ES" sz="2000" dirty="0">
                <a:solidFill>
                  <a:schemeClr val="accent5">
                    <a:lumMod val="75000"/>
                  </a:schemeClr>
                </a:solidFill>
                <a:latin typeface="+mn-lt"/>
              </a:rPr>
              <a:t> </a:t>
            </a:r>
            <a:r>
              <a:rPr lang="es-ES" sz="2000" dirty="0" err="1">
                <a:solidFill>
                  <a:schemeClr val="accent5">
                    <a:lumMod val="75000"/>
                  </a:schemeClr>
                </a:solidFill>
                <a:latin typeface="+mn-lt"/>
              </a:rPr>
              <a:t>information</a:t>
            </a:r>
            <a:r>
              <a:rPr lang="es-ES" sz="2000" dirty="0">
                <a:solidFill>
                  <a:schemeClr val="accent5">
                    <a:lumMod val="75000"/>
                  </a:schemeClr>
                </a:solidFill>
                <a:latin typeface="+mn-lt"/>
              </a:rPr>
              <a:t> </a:t>
            </a:r>
            <a:r>
              <a:rPr lang="es-ES" sz="2000" dirty="0" err="1">
                <a:solidFill>
                  <a:schemeClr val="accent5">
                    <a:lumMod val="75000"/>
                  </a:schemeClr>
                </a:solidFill>
                <a:latin typeface="+mn-lt"/>
              </a:rPr>
              <a:t>needs</a:t>
            </a:r>
            <a:r>
              <a:rPr lang="es-ES" sz="2000" dirty="0">
                <a:solidFill>
                  <a:schemeClr val="accent5">
                    <a:lumMod val="75000"/>
                  </a:schemeClr>
                </a:solidFill>
                <a:latin typeface="+mn-lt"/>
              </a:rPr>
              <a:t> </a:t>
            </a:r>
            <a:r>
              <a:rPr lang="es-ES" sz="2000" dirty="0" err="1">
                <a:solidFill>
                  <a:schemeClr val="accent5">
                    <a:lumMod val="75000"/>
                  </a:schemeClr>
                </a:solidFill>
                <a:latin typeface="+mn-lt"/>
              </a:rPr>
              <a:t>to</a:t>
            </a:r>
            <a:r>
              <a:rPr lang="es-ES" sz="2000" dirty="0">
                <a:solidFill>
                  <a:schemeClr val="accent5">
                    <a:lumMod val="75000"/>
                  </a:schemeClr>
                </a:solidFill>
                <a:latin typeface="+mn-lt"/>
              </a:rPr>
              <a:t> be </a:t>
            </a:r>
            <a:r>
              <a:rPr lang="es-ES" sz="2000" dirty="0" err="1">
                <a:solidFill>
                  <a:schemeClr val="accent5">
                    <a:lumMod val="75000"/>
                  </a:schemeClr>
                </a:solidFill>
                <a:latin typeface="+mn-lt"/>
              </a:rPr>
              <a:t>disclosed</a:t>
            </a:r>
            <a:r>
              <a:rPr lang="es-ES" sz="2000" dirty="0">
                <a:solidFill>
                  <a:schemeClr val="accent5">
                    <a:lumMod val="75000"/>
                  </a:schemeClr>
                </a:solidFill>
                <a:latin typeface="+mn-lt"/>
              </a:rPr>
              <a:t> at </a:t>
            </a:r>
            <a:r>
              <a:rPr lang="es-ES" sz="2000" dirty="0" err="1">
                <a:solidFill>
                  <a:schemeClr val="accent5">
                    <a:lumMod val="75000"/>
                  </a:schemeClr>
                </a:solidFill>
                <a:latin typeface="+mn-lt"/>
              </a:rPr>
              <a:t>the</a:t>
            </a:r>
            <a:r>
              <a:rPr lang="es-ES" sz="2000" dirty="0">
                <a:solidFill>
                  <a:schemeClr val="accent5">
                    <a:lumMod val="75000"/>
                  </a:schemeClr>
                </a:solidFill>
                <a:latin typeface="+mn-lt"/>
              </a:rPr>
              <a:t> </a:t>
            </a:r>
            <a:r>
              <a:rPr lang="es-ES" sz="2000" dirty="0" err="1">
                <a:solidFill>
                  <a:schemeClr val="accent5">
                    <a:lumMod val="75000"/>
                  </a:schemeClr>
                </a:solidFill>
                <a:latin typeface="+mn-lt"/>
              </a:rPr>
              <a:t>moment</a:t>
            </a:r>
            <a:r>
              <a:rPr lang="es-ES" sz="2000" dirty="0">
                <a:solidFill>
                  <a:schemeClr val="accent5">
                    <a:lumMod val="75000"/>
                  </a:schemeClr>
                </a:solidFill>
                <a:latin typeface="+mn-lt"/>
              </a:rPr>
              <a:t> </a:t>
            </a:r>
            <a:r>
              <a:rPr lang="es-ES" sz="2000" dirty="0" err="1">
                <a:solidFill>
                  <a:schemeClr val="accent5">
                    <a:lumMod val="75000"/>
                  </a:schemeClr>
                </a:solidFill>
                <a:latin typeface="+mn-lt"/>
              </a:rPr>
              <a:t>that</a:t>
            </a:r>
            <a:r>
              <a:rPr lang="es-ES" sz="2000" dirty="0">
                <a:solidFill>
                  <a:schemeClr val="accent5">
                    <a:lumMod val="75000"/>
                  </a:schemeClr>
                </a:solidFill>
                <a:latin typeface="+mn-lt"/>
              </a:rPr>
              <a:t> </a:t>
            </a:r>
            <a:r>
              <a:rPr lang="es-ES" sz="2000" dirty="0" err="1">
                <a:solidFill>
                  <a:schemeClr val="accent5">
                    <a:lumMod val="75000"/>
                  </a:schemeClr>
                </a:solidFill>
                <a:latin typeface="+mn-lt"/>
              </a:rPr>
              <a:t>the</a:t>
            </a:r>
            <a:r>
              <a:rPr lang="es-ES" sz="2000" dirty="0">
                <a:solidFill>
                  <a:schemeClr val="accent5">
                    <a:lumMod val="75000"/>
                  </a:schemeClr>
                </a:solidFill>
                <a:latin typeface="+mn-lt"/>
              </a:rPr>
              <a:t> </a:t>
            </a:r>
            <a:r>
              <a:rPr lang="es-ES" sz="2000" dirty="0" err="1">
                <a:solidFill>
                  <a:schemeClr val="accent5">
                    <a:lumMod val="75000"/>
                  </a:schemeClr>
                </a:solidFill>
                <a:latin typeface="+mn-lt"/>
              </a:rPr>
              <a:t>affected</a:t>
            </a:r>
            <a:r>
              <a:rPr lang="es-ES" sz="2000" dirty="0">
                <a:solidFill>
                  <a:schemeClr val="accent5">
                    <a:lumMod val="75000"/>
                  </a:schemeClr>
                </a:solidFill>
                <a:latin typeface="+mn-lt"/>
              </a:rPr>
              <a:t> </a:t>
            </a:r>
            <a:r>
              <a:rPr lang="es-ES" sz="2000" dirty="0" err="1">
                <a:solidFill>
                  <a:schemeClr val="accent5">
                    <a:lumMod val="75000"/>
                  </a:schemeClr>
                </a:solidFill>
                <a:latin typeface="+mn-lt"/>
              </a:rPr>
              <a:t>person</a:t>
            </a:r>
            <a:r>
              <a:rPr lang="es-ES" sz="2000" dirty="0">
                <a:solidFill>
                  <a:schemeClr val="accent5">
                    <a:lumMod val="75000"/>
                  </a:schemeClr>
                </a:solidFill>
                <a:latin typeface="+mn-lt"/>
              </a:rPr>
              <a:t> </a:t>
            </a:r>
            <a:r>
              <a:rPr lang="es-ES" sz="2000" dirty="0" err="1">
                <a:solidFill>
                  <a:schemeClr val="accent5">
                    <a:lumMod val="75000"/>
                  </a:schemeClr>
                </a:solidFill>
                <a:latin typeface="+mn-lt"/>
              </a:rPr>
              <a:t>begins</a:t>
            </a:r>
            <a:r>
              <a:rPr lang="es-ES" sz="2000" dirty="0">
                <a:solidFill>
                  <a:schemeClr val="accent5">
                    <a:lumMod val="75000"/>
                  </a:schemeClr>
                </a:solidFill>
                <a:latin typeface="+mn-lt"/>
              </a:rPr>
              <a:t> </a:t>
            </a:r>
            <a:r>
              <a:rPr lang="es-ES" sz="2000" dirty="0" err="1">
                <a:solidFill>
                  <a:schemeClr val="accent5">
                    <a:lumMod val="75000"/>
                  </a:schemeClr>
                </a:solidFill>
                <a:latin typeface="+mn-lt"/>
              </a:rPr>
              <a:t>to</a:t>
            </a:r>
            <a:r>
              <a:rPr lang="es-ES" sz="2000" dirty="0">
                <a:solidFill>
                  <a:schemeClr val="accent5">
                    <a:lumMod val="75000"/>
                  </a:schemeClr>
                </a:solidFill>
                <a:latin typeface="+mn-lt"/>
              </a:rPr>
              <a:t> </a:t>
            </a:r>
            <a:r>
              <a:rPr lang="es-ES" sz="2000" dirty="0" err="1">
                <a:solidFill>
                  <a:schemeClr val="accent5">
                    <a:lumMod val="75000"/>
                  </a:schemeClr>
                </a:solidFill>
                <a:latin typeface="+mn-lt"/>
              </a:rPr>
              <a:t>interact</a:t>
            </a:r>
            <a:r>
              <a:rPr lang="es-ES" sz="2000" dirty="0">
                <a:solidFill>
                  <a:schemeClr val="accent5">
                    <a:lumMod val="75000"/>
                  </a:schemeClr>
                </a:solidFill>
                <a:latin typeface="+mn-lt"/>
              </a:rPr>
              <a:t> </a:t>
            </a:r>
            <a:r>
              <a:rPr lang="es-ES" sz="2000" dirty="0" err="1">
                <a:solidFill>
                  <a:schemeClr val="accent5">
                    <a:lumMod val="75000"/>
                  </a:schemeClr>
                </a:solidFill>
                <a:latin typeface="+mn-lt"/>
              </a:rPr>
              <a:t>with</a:t>
            </a:r>
            <a:r>
              <a:rPr lang="es-ES" sz="2000" dirty="0">
                <a:solidFill>
                  <a:schemeClr val="accent5">
                    <a:lumMod val="75000"/>
                  </a:schemeClr>
                </a:solidFill>
                <a:latin typeface="+mn-lt"/>
              </a:rPr>
              <a:t> (</a:t>
            </a:r>
            <a:r>
              <a:rPr lang="es-ES" sz="2000" dirty="0" err="1">
                <a:solidFill>
                  <a:schemeClr val="accent5">
                    <a:lumMod val="75000"/>
                  </a:schemeClr>
                </a:solidFill>
                <a:latin typeface="+mn-lt"/>
              </a:rPr>
              <a:t>or</a:t>
            </a:r>
            <a:r>
              <a:rPr lang="es-ES" sz="2000" dirty="0">
                <a:solidFill>
                  <a:schemeClr val="accent5">
                    <a:lumMod val="75000"/>
                  </a:schemeClr>
                </a:solidFill>
                <a:latin typeface="+mn-lt"/>
              </a:rPr>
              <a:t> be </a:t>
            </a:r>
            <a:r>
              <a:rPr lang="es-ES" sz="2000" dirty="0" err="1">
                <a:solidFill>
                  <a:schemeClr val="accent5">
                    <a:lumMod val="75000"/>
                  </a:schemeClr>
                </a:solidFill>
                <a:latin typeface="+mn-lt"/>
              </a:rPr>
              <a:t>affected</a:t>
            </a:r>
            <a:r>
              <a:rPr lang="es-ES" sz="2000" dirty="0">
                <a:solidFill>
                  <a:schemeClr val="accent5">
                    <a:lumMod val="75000"/>
                  </a:schemeClr>
                </a:solidFill>
                <a:latin typeface="+mn-lt"/>
              </a:rPr>
              <a:t> </a:t>
            </a:r>
            <a:r>
              <a:rPr lang="es-ES" sz="2000" dirty="0" err="1">
                <a:solidFill>
                  <a:schemeClr val="accent5">
                    <a:lumMod val="75000"/>
                  </a:schemeClr>
                </a:solidFill>
                <a:latin typeface="+mn-lt"/>
              </a:rPr>
              <a:t>by</a:t>
            </a:r>
            <a:r>
              <a:rPr lang="es-ES" sz="2000" dirty="0">
                <a:solidFill>
                  <a:schemeClr val="accent5">
                    <a:lumMod val="75000"/>
                  </a:schemeClr>
                </a:solidFill>
                <a:latin typeface="+mn-lt"/>
              </a:rPr>
              <a:t>) </a:t>
            </a:r>
            <a:r>
              <a:rPr lang="es-ES" sz="2000" dirty="0" err="1">
                <a:solidFill>
                  <a:schemeClr val="accent5">
                    <a:lumMod val="75000"/>
                  </a:schemeClr>
                </a:solidFill>
                <a:latin typeface="+mn-lt"/>
              </a:rPr>
              <a:t>the</a:t>
            </a:r>
            <a:r>
              <a:rPr lang="es-ES" sz="2000" dirty="0">
                <a:solidFill>
                  <a:schemeClr val="accent5">
                    <a:lumMod val="75000"/>
                  </a:schemeClr>
                </a:solidFill>
                <a:latin typeface="+mn-lt"/>
              </a:rPr>
              <a:t> ADM </a:t>
            </a:r>
            <a:r>
              <a:rPr lang="es-ES" sz="2000" dirty="0" err="1">
                <a:solidFill>
                  <a:schemeClr val="accent5">
                    <a:lumMod val="75000"/>
                  </a:schemeClr>
                </a:solidFill>
                <a:latin typeface="+mn-lt"/>
              </a:rPr>
              <a:t>if</a:t>
            </a:r>
            <a:r>
              <a:rPr lang="es-ES" sz="2000" dirty="0">
                <a:solidFill>
                  <a:schemeClr val="accent5">
                    <a:lumMod val="75000"/>
                  </a:schemeClr>
                </a:solidFill>
                <a:latin typeface="+mn-lt"/>
              </a:rPr>
              <a:t> </a:t>
            </a:r>
            <a:r>
              <a:rPr lang="es-ES" sz="2000" dirty="0" err="1">
                <a:solidFill>
                  <a:schemeClr val="accent5">
                    <a:lumMod val="75000"/>
                  </a:schemeClr>
                </a:solidFill>
                <a:latin typeface="+mn-lt"/>
              </a:rPr>
              <a:t>there</a:t>
            </a:r>
            <a:r>
              <a:rPr lang="es-ES" sz="2000" dirty="0">
                <a:solidFill>
                  <a:schemeClr val="accent5">
                    <a:lumMod val="75000"/>
                  </a:schemeClr>
                </a:solidFill>
                <a:latin typeface="+mn-lt"/>
              </a:rPr>
              <a:t> </a:t>
            </a:r>
            <a:r>
              <a:rPr lang="es-ES" sz="2000" dirty="0" err="1">
                <a:solidFill>
                  <a:schemeClr val="accent5">
                    <a:lumMod val="75000"/>
                  </a:schemeClr>
                </a:solidFill>
                <a:latin typeface="+mn-lt"/>
              </a:rPr>
              <a:t>was</a:t>
            </a:r>
            <a:r>
              <a:rPr lang="es-ES" sz="2000" dirty="0">
                <a:solidFill>
                  <a:schemeClr val="accent5">
                    <a:lumMod val="75000"/>
                  </a:schemeClr>
                </a:solidFill>
                <a:latin typeface="+mn-lt"/>
              </a:rPr>
              <a:t> no prior </a:t>
            </a:r>
            <a:r>
              <a:rPr lang="es-ES" sz="2000" dirty="0" err="1">
                <a:solidFill>
                  <a:schemeClr val="accent5">
                    <a:lumMod val="75000"/>
                  </a:schemeClr>
                </a:solidFill>
                <a:latin typeface="+mn-lt"/>
              </a:rPr>
              <a:t>contact</a:t>
            </a:r>
            <a:r>
              <a:rPr lang="es-ES" sz="2000" dirty="0">
                <a:solidFill>
                  <a:schemeClr val="accent5">
                    <a:lumMod val="75000"/>
                  </a:schemeClr>
                </a:solidFill>
                <a:latin typeface="+mn-lt"/>
              </a:rPr>
              <a:t> </a:t>
            </a:r>
            <a:r>
              <a:rPr lang="es-ES" sz="2000" dirty="0" err="1">
                <a:solidFill>
                  <a:schemeClr val="accent5">
                    <a:lumMod val="75000"/>
                  </a:schemeClr>
                </a:solidFill>
                <a:latin typeface="+mn-lt"/>
              </a:rPr>
              <a:t>between</a:t>
            </a:r>
            <a:r>
              <a:rPr lang="es-ES" sz="2000" dirty="0">
                <a:solidFill>
                  <a:schemeClr val="accent5">
                    <a:lumMod val="75000"/>
                  </a:schemeClr>
                </a:solidFill>
                <a:latin typeface="+mn-lt"/>
              </a:rPr>
              <a:t> </a:t>
            </a:r>
            <a:r>
              <a:rPr lang="es-ES" sz="2000" dirty="0" err="1">
                <a:solidFill>
                  <a:schemeClr val="accent5">
                    <a:lumMod val="75000"/>
                  </a:schemeClr>
                </a:solidFill>
                <a:latin typeface="+mn-lt"/>
              </a:rPr>
              <a:t>the</a:t>
            </a:r>
            <a:r>
              <a:rPr lang="es-ES" sz="2000" dirty="0">
                <a:solidFill>
                  <a:schemeClr val="accent5">
                    <a:lumMod val="75000"/>
                  </a:schemeClr>
                </a:solidFill>
                <a:latin typeface="+mn-lt"/>
              </a:rPr>
              <a:t> </a:t>
            </a:r>
            <a:r>
              <a:rPr lang="es-ES" sz="2000" dirty="0" err="1">
                <a:solidFill>
                  <a:schemeClr val="accent5">
                    <a:lumMod val="75000"/>
                  </a:schemeClr>
                </a:solidFill>
                <a:latin typeface="+mn-lt"/>
              </a:rPr>
              <a:t>parties</a:t>
            </a:r>
            <a:r>
              <a:rPr lang="es-ES" sz="2000" dirty="0">
                <a:solidFill>
                  <a:schemeClr val="accent5">
                    <a:lumMod val="75000"/>
                  </a:schemeClr>
                </a:solidFill>
                <a:latin typeface="+mn-lt"/>
              </a:rPr>
              <a:t> </a:t>
            </a:r>
            <a:r>
              <a:rPr lang="es-ES" sz="2000" dirty="0" err="1">
                <a:solidFill>
                  <a:schemeClr val="accent5">
                    <a:lumMod val="75000"/>
                  </a:schemeClr>
                </a:solidFill>
                <a:latin typeface="+mn-lt"/>
              </a:rPr>
              <a:t>or</a:t>
            </a:r>
            <a:r>
              <a:rPr lang="es-ES" sz="2000" dirty="0">
                <a:solidFill>
                  <a:schemeClr val="accent5">
                    <a:lumMod val="75000"/>
                  </a:schemeClr>
                </a:solidFill>
                <a:latin typeface="+mn-lt"/>
              </a:rPr>
              <a:t> a </a:t>
            </a:r>
            <a:r>
              <a:rPr lang="es-ES" sz="2000" dirty="0" err="1">
                <a:solidFill>
                  <a:schemeClr val="accent5">
                    <a:lumMod val="75000"/>
                  </a:schemeClr>
                </a:solidFill>
                <a:latin typeface="+mn-lt"/>
              </a:rPr>
              <a:t>long-term</a:t>
            </a:r>
            <a:r>
              <a:rPr lang="es-ES" sz="2000" dirty="0">
                <a:solidFill>
                  <a:schemeClr val="accent5">
                    <a:lumMod val="75000"/>
                  </a:schemeClr>
                </a:solidFill>
                <a:latin typeface="+mn-lt"/>
              </a:rPr>
              <a:t> </a:t>
            </a:r>
            <a:r>
              <a:rPr lang="es-ES" sz="2000" dirty="0" err="1">
                <a:solidFill>
                  <a:schemeClr val="accent5">
                    <a:lumMod val="75000"/>
                  </a:schemeClr>
                </a:solidFill>
                <a:latin typeface="+mn-lt"/>
              </a:rPr>
              <a:t>relationship</a:t>
            </a:r>
            <a:r>
              <a:rPr lang="es-ES" sz="2000" dirty="0">
                <a:solidFill>
                  <a:schemeClr val="accent5">
                    <a:lumMod val="75000"/>
                  </a:schemeClr>
                </a:solidFill>
                <a:latin typeface="+mn-lt"/>
              </a:rPr>
              <a:t> </a:t>
            </a:r>
            <a:r>
              <a:rPr lang="es-ES" sz="2000" dirty="0" err="1">
                <a:solidFill>
                  <a:schemeClr val="accent5">
                    <a:lumMod val="75000"/>
                  </a:schemeClr>
                </a:solidFill>
                <a:latin typeface="+mn-lt"/>
              </a:rPr>
              <a:t>that</a:t>
            </a:r>
            <a:r>
              <a:rPr lang="es-ES" sz="2000" dirty="0">
                <a:solidFill>
                  <a:schemeClr val="accent5">
                    <a:lumMod val="75000"/>
                  </a:schemeClr>
                </a:solidFill>
                <a:latin typeface="+mn-lt"/>
              </a:rPr>
              <a:t> </a:t>
            </a:r>
            <a:r>
              <a:rPr lang="es-ES" sz="2000" dirty="0" err="1">
                <a:solidFill>
                  <a:schemeClr val="accent5">
                    <a:lumMod val="75000"/>
                  </a:schemeClr>
                </a:solidFill>
                <a:latin typeface="+mn-lt"/>
              </a:rPr>
              <a:t>may</a:t>
            </a:r>
            <a:r>
              <a:rPr lang="es-ES" sz="2000" dirty="0">
                <a:solidFill>
                  <a:schemeClr val="accent5">
                    <a:lumMod val="75000"/>
                  </a:schemeClr>
                </a:solidFill>
                <a:latin typeface="+mn-lt"/>
              </a:rPr>
              <a:t> render a </a:t>
            </a:r>
            <a:r>
              <a:rPr lang="es-ES" sz="2000" dirty="0" err="1">
                <a:solidFill>
                  <a:schemeClr val="accent5">
                    <a:lumMod val="75000"/>
                  </a:schemeClr>
                </a:solidFill>
                <a:latin typeface="+mn-lt"/>
              </a:rPr>
              <a:t>previous</a:t>
            </a:r>
            <a:r>
              <a:rPr lang="es-ES" sz="2000" dirty="0">
                <a:solidFill>
                  <a:schemeClr val="accent5">
                    <a:lumMod val="75000"/>
                  </a:schemeClr>
                </a:solidFill>
                <a:latin typeface="+mn-lt"/>
              </a:rPr>
              <a:t> </a:t>
            </a:r>
            <a:r>
              <a:rPr lang="es-ES" sz="2000" dirty="0" err="1">
                <a:solidFill>
                  <a:schemeClr val="accent5">
                    <a:lumMod val="75000"/>
                  </a:schemeClr>
                </a:solidFill>
                <a:latin typeface="+mn-lt"/>
              </a:rPr>
              <a:t>disclosure</a:t>
            </a:r>
            <a:r>
              <a:rPr lang="es-ES" sz="2000" dirty="0">
                <a:solidFill>
                  <a:schemeClr val="accent5">
                    <a:lumMod val="75000"/>
                  </a:schemeClr>
                </a:solidFill>
                <a:latin typeface="+mn-lt"/>
              </a:rPr>
              <a:t> </a:t>
            </a:r>
            <a:r>
              <a:rPr lang="es-ES" sz="2000" dirty="0" err="1">
                <a:solidFill>
                  <a:schemeClr val="accent5">
                    <a:lumMod val="75000"/>
                  </a:schemeClr>
                </a:solidFill>
                <a:latin typeface="+mn-lt"/>
              </a:rPr>
              <a:t>feasible</a:t>
            </a:r>
            <a:endParaRPr lang="es-ES" sz="2000" dirty="0">
              <a:solidFill>
                <a:schemeClr val="accent5">
                  <a:lumMod val="75000"/>
                </a:schemeClr>
              </a:solidFill>
              <a:latin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Prototyping a Recommender System Step by Step Part 1: KNN Item-Based Collaborative  Filtering | by Kevin Liao | Towards Data Science">
            <a:extLst>
              <a:ext uri="{FF2B5EF4-FFF2-40B4-BE49-F238E27FC236}">
                <a16:creationId xmlns:a16="http://schemas.microsoft.com/office/drawing/2014/main" id="{4D4E2D30-A4AC-5185-1A5A-F4BDC22655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7722" y="208715"/>
            <a:ext cx="4145298" cy="2149780"/>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Credit Scoring Software | AI Credit Score Solution | GiniMachine">
            <a:extLst>
              <a:ext uri="{FF2B5EF4-FFF2-40B4-BE49-F238E27FC236}">
                <a16:creationId xmlns:a16="http://schemas.microsoft.com/office/drawing/2014/main" id="{970AC8C5-619A-8E4E-2B6C-4E02ADA2A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774" y="2310788"/>
            <a:ext cx="3288889" cy="2236424"/>
          </a:xfrm>
          <a:prstGeom prst="rect">
            <a:avLst/>
          </a:prstGeom>
          <a:noFill/>
          <a:extLst>
            <a:ext uri="{909E8E84-426E-40DD-AFC4-6F175D3DCCD1}">
              <a14:hiddenFill xmlns:a14="http://schemas.microsoft.com/office/drawing/2010/main">
                <a:solidFill>
                  <a:srgbClr val="FFFFFF"/>
                </a:solidFill>
              </a14:hiddenFill>
            </a:ext>
          </a:extLst>
        </p:spPr>
      </p:pic>
      <p:pic>
        <p:nvPicPr>
          <p:cNvPr id="27656" name="Picture 8" descr="How Buyers' Feedback Affects Your Feedback Metrics">
            <a:extLst>
              <a:ext uri="{FF2B5EF4-FFF2-40B4-BE49-F238E27FC236}">
                <a16:creationId xmlns:a16="http://schemas.microsoft.com/office/drawing/2014/main" id="{1222CEE2-EF68-A6B9-1AE9-8873D532E8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718" y="231924"/>
            <a:ext cx="6200048" cy="1971449"/>
          </a:xfrm>
          <a:prstGeom prst="rect">
            <a:avLst/>
          </a:prstGeom>
          <a:noFill/>
          <a:extLst>
            <a:ext uri="{909E8E84-426E-40DD-AFC4-6F175D3DCCD1}">
              <a14:hiddenFill xmlns:a14="http://schemas.microsoft.com/office/drawing/2010/main">
                <a:solidFill>
                  <a:srgbClr val="FFFFFF"/>
                </a:solidFill>
              </a14:hiddenFill>
            </a:ext>
          </a:extLst>
        </p:spPr>
      </p:pic>
      <p:pic>
        <p:nvPicPr>
          <p:cNvPr id="27658" name="Picture 10" descr="Example of a Smart Warehouse • Cognition Factory">
            <a:extLst>
              <a:ext uri="{FF2B5EF4-FFF2-40B4-BE49-F238E27FC236}">
                <a16:creationId xmlns:a16="http://schemas.microsoft.com/office/drawing/2014/main" id="{586225A3-4B08-4898-8C5A-0109233EC3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1757" y="4136358"/>
            <a:ext cx="4159818" cy="2599887"/>
          </a:xfrm>
          <a:prstGeom prst="rect">
            <a:avLst/>
          </a:prstGeom>
          <a:noFill/>
          <a:extLst>
            <a:ext uri="{909E8E84-426E-40DD-AFC4-6F175D3DCCD1}">
              <a14:hiddenFill xmlns:a14="http://schemas.microsoft.com/office/drawing/2010/main">
                <a:solidFill>
                  <a:srgbClr val="FFFFFF"/>
                </a:solidFill>
              </a14:hiddenFill>
            </a:ext>
          </a:extLst>
        </p:spPr>
      </p:pic>
      <p:pic>
        <p:nvPicPr>
          <p:cNvPr id="27662" name="Picture 14" descr="Moderation in Matrix | Matrix.org">
            <a:extLst>
              <a:ext uri="{FF2B5EF4-FFF2-40B4-BE49-F238E27FC236}">
                <a16:creationId xmlns:a16="http://schemas.microsoft.com/office/drawing/2014/main" id="{B5DFE097-BA16-2A97-8DF3-38D0F46561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6117" y="3897902"/>
            <a:ext cx="4345462" cy="27190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Windows 10 facial recognition if fooled by security researchers | Mashable">
            <a:extLst>
              <a:ext uri="{FF2B5EF4-FFF2-40B4-BE49-F238E27FC236}">
                <a16:creationId xmlns:a16="http://schemas.microsoft.com/office/drawing/2014/main" id="{F2D4F72B-C64F-3AF0-F294-3DCCA3A897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0833" y="2055056"/>
            <a:ext cx="3975865" cy="2236424"/>
          </a:xfrm>
          <a:prstGeom prst="rect">
            <a:avLst/>
          </a:prstGeom>
          <a:noFill/>
          <a:extLst>
            <a:ext uri="{909E8E84-426E-40DD-AFC4-6F175D3DCCD1}">
              <a14:hiddenFill xmlns:a14="http://schemas.microsoft.com/office/drawing/2010/main">
                <a:solidFill>
                  <a:srgbClr val="FFFFFF"/>
                </a:solidFill>
              </a14:hiddenFill>
            </a:ext>
          </a:extLst>
        </p:spPr>
      </p:pic>
      <p:pic>
        <p:nvPicPr>
          <p:cNvPr id="27664" name="Picture 16" descr="Resources for Medical Professionals">
            <a:extLst>
              <a:ext uri="{FF2B5EF4-FFF2-40B4-BE49-F238E27FC236}">
                <a16:creationId xmlns:a16="http://schemas.microsoft.com/office/drawing/2014/main" id="{BB3A9A40-F807-FEEC-48C2-135F469394B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33173" y="2361249"/>
            <a:ext cx="2863053" cy="1717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201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FA71A54-20E4-2FEF-9F6C-0152959E7853}"/>
              </a:ext>
            </a:extLst>
          </p:cNvPr>
          <p:cNvSpPr txBox="1"/>
          <p:nvPr/>
        </p:nvSpPr>
        <p:spPr>
          <a:xfrm>
            <a:off x="288925" y="288925"/>
            <a:ext cx="11703050" cy="4986338"/>
          </a:xfrm>
          <a:prstGeom prst="rect">
            <a:avLst/>
          </a:prstGeom>
          <a:noFill/>
        </p:spPr>
        <p:txBody>
          <a:bodyPr>
            <a:spAutoFit/>
          </a:bodyPr>
          <a:lstStyle/>
          <a:p>
            <a:pPr eaLnBrk="1" fontAlgn="auto" hangingPunct="1">
              <a:spcBef>
                <a:spcPts val="0"/>
              </a:spcBef>
              <a:spcAft>
                <a:spcPts val="0"/>
              </a:spcAft>
              <a:defRPr/>
            </a:pPr>
            <a:endParaRPr lang="en-GB" i="1" dirty="0">
              <a:solidFill>
                <a:schemeClr val="tx1">
                  <a:lumMod val="50000"/>
                  <a:lumOff val="50000"/>
                </a:schemeClr>
              </a:solidFill>
              <a:latin typeface="+mn-lt"/>
            </a:endParaRPr>
          </a:p>
          <a:p>
            <a:pPr eaLnBrk="1" fontAlgn="auto" hangingPunct="1">
              <a:spcBef>
                <a:spcPts val="0"/>
              </a:spcBef>
              <a:spcAft>
                <a:spcPts val="0"/>
              </a:spcAft>
              <a:defRPr/>
            </a:pPr>
            <a:r>
              <a:rPr lang="fr-CH" sz="2800" b="1" dirty="0" err="1">
                <a:solidFill>
                  <a:schemeClr val="accent5">
                    <a:lumMod val="75000"/>
                  </a:schemeClr>
                </a:solidFill>
                <a:latin typeface="+mn-lt"/>
              </a:rPr>
              <a:t>Guiding</a:t>
            </a:r>
            <a:r>
              <a:rPr lang="fr-CH" sz="2800" b="1" dirty="0">
                <a:solidFill>
                  <a:schemeClr val="accent5">
                    <a:lumMod val="75000"/>
                  </a:schemeClr>
                </a:solidFill>
                <a:latin typeface="+mn-lt"/>
              </a:rPr>
              <a:t> </a:t>
            </a:r>
            <a:r>
              <a:rPr lang="fr-CH" sz="2800" b="1" dirty="0" err="1">
                <a:solidFill>
                  <a:schemeClr val="accent5">
                    <a:lumMod val="75000"/>
                  </a:schemeClr>
                </a:solidFill>
                <a:latin typeface="+mn-lt"/>
              </a:rPr>
              <a:t>Principle</a:t>
            </a:r>
            <a:r>
              <a:rPr lang="fr-CH" sz="2800" b="1" dirty="0">
                <a:solidFill>
                  <a:schemeClr val="accent5">
                    <a:lumMod val="75000"/>
                  </a:schemeClr>
                </a:solidFill>
                <a:latin typeface="+mn-lt"/>
              </a:rPr>
              <a:t> 4: Disclosure </a:t>
            </a:r>
            <a:r>
              <a:rPr lang="fr-CH" sz="2800" b="1" dirty="0" err="1">
                <a:solidFill>
                  <a:schemeClr val="accent5">
                    <a:lumMod val="75000"/>
                  </a:schemeClr>
                </a:solidFill>
                <a:latin typeface="+mn-lt"/>
              </a:rPr>
              <a:t>that</a:t>
            </a:r>
            <a:r>
              <a:rPr lang="fr-CH" sz="2800" b="1" dirty="0">
                <a:solidFill>
                  <a:schemeClr val="accent5">
                    <a:lumMod val="75000"/>
                  </a:schemeClr>
                </a:solidFill>
                <a:latin typeface="+mn-lt"/>
              </a:rPr>
              <a:t> the </a:t>
            </a:r>
            <a:r>
              <a:rPr lang="fr-CH" sz="2800" b="1" dirty="0" err="1">
                <a:solidFill>
                  <a:schemeClr val="accent5">
                    <a:lumMod val="75000"/>
                  </a:schemeClr>
                </a:solidFill>
                <a:latin typeface="+mn-lt"/>
              </a:rPr>
              <a:t>decision</a:t>
            </a:r>
            <a:r>
              <a:rPr lang="fr-CH" sz="2800" b="1" dirty="0">
                <a:solidFill>
                  <a:schemeClr val="accent5">
                    <a:lumMod val="75000"/>
                  </a:schemeClr>
                </a:solidFill>
                <a:latin typeface="+mn-lt"/>
              </a:rPr>
              <a:t>-</a:t>
            </a:r>
            <a:r>
              <a:rPr lang="en-US" sz="2800" b="1" dirty="0">
                <a:solidFill>
                  <a:schemeClr val="accent5">
                    <a:lumMod val="75000"/>
                  </a:schemeClr>
                </a:solidFill>
                <a:latin typeface="+mn-lt"/>
              </a:rPr>
              <a:t>making is automated. </a:t>
            </a:r>
            <a:endParaRPr lang="es-ES" sz="2800" dirty="0">
              <a:solidFill>
                <a:schemeClr val="accent5">
                  <a:lumMod val="75000"/>
                </a:schemeClr>
              </a:solidFill>
              <a:latin typeface="+mn-lt"/>
            </a:endParaRPr>
          </a:p>
          <a:p>
            <a:pPr algn="just" eaLnBrk="1" fontAlgn="auto" hangingPunct="1">
              <a:spcBef>
                <a:spcPts val="0"/>
              </a:spcBef>
              <a:spcAft>
                <a:spcPts val="0"/>
              </a:spcAft>
              <a:defRPr/>
            </a:pPr>
            <a:r>
              <a:rPr lang="en-US" sz="2800" i="1" dirty="0">
                <a:solidFill>
                  <a:schemeClr val="tx1">
                    <a:lumMod val="50000"/>
                    <a:lumOff val="50000"/>
                  </a:schemeClr>
                </a:solidFill>
                <a:latin typeface="+mn-lt"/>
              </a:rPr>
              <a:t>	</a:t>
            </a:r>
          </a:p>
          <a:p>
            <a:pPr algn="just" eaLnBrk="1" fontAlgn="auto" hangingPunct="1">
              <a:spcBef>
                <a:spcPts val="0"/>
              </a:spcBef>
              <a:spcAft>
                <a:spcPts val="0"/>
              </a:spcAft>
              <a:defRPr/>
            </a:pPr>
            <a:r>
              <a:rPr lang="en-US" sz="2800" i="1" dirty="0">
                <a:solidFill>
                  <a:schemeClr val="tx1">
                    <a:lumMod val="50000"/>
                    <a:lumOff val="50000"/>
                  </a:schemeClr>
                </a:solidFill>
                <a:latin typeface="+mn-lt"/>
              </a:rPr>
              <a:t>	(…)</a:t>
            </a:r>
          </a:p>
          <a:p>
            <a:pPr eaLnBrk="1" fontAlgn="auto" hangingPunct="1">
              <a:spcBef>
                <a:spcPts val="0"/>
              </a:spcBef>
              <a:spcAft>
                <a:spcPts val="0"/>
              </a:spcAft>
              <a:defRPr/>
            </a:pPr>
            <a:endParaRPr lang="es-ES" dirty="0">
              <a:latin typeface="+mn-lt"/>
            </a:endParaRPr>
          </a:p>
          <a:p>
            <a:pPr algn="just" eaLnBrk="1" fontAlgn="auto" hangingPunct="1">
              <a:spcBef>
                <a:spcPts val="0"/>
              </a:spcBef>
              <a:spcAft>
                <a:spcPts val="0"/>
              </a:spcAft>
              <a:defRPr/>
            </a:pPr>
            <a:r>
              <a:rPr lang="en-GB" b="1" dirty="0">
                <a:solidFill>
                  <a:schemeClr val="accent2"/>
                </a:solidFill>
                <a:latin typeface="+mn-lt"/>
              </a:rPr>
              <a:t>Illustration A.</a:t>
            </a:r>
            <a:r>
              <a:rPr lang="en-GB" dirty="0">
                <a:latin typeface="+mn-lt"/>
              </a:rPr>
              <a:t> </a:t>
            </a:r>
            <a:r>
              <a:rPr lang="en-GB" dirty="0">
                <a:solidFill>
                  <a:schemeClr val="tx1">
                    <a:lumMod val="50000"/>
                    <a:lumOff val="50000"/>
                  </a:schemeClr>
                </a:solidFill>
                <a:latin typeface="+mn-lt"/>
              </a:rPr>
              <a:t>A bank has implemented an ADM to assess the creditworthiness of credit applicants and screen eligible loan requests. The applicant has to fill out a questionnaire and submit their request via the bank app. The entire process is fully automated. The applicant is informed by way of a final decision of the refusal of the loan request or its acceptance. Only if loan conditions need to be discussed further will the applicant deal with bank staff. The applicant may not be aware that the submission and the screening process are fully automated. This process might not be sufficiently evident. Therefore, the bank has to ensure that the app alerts the applicant that the decision is made by ADM. </a:t>
            </a:r>
            <a:endParaRPr lang="es-ES" dirty="0">
              <a:solidFill>
                <a:schemeClr val="tx1">
                  <a:lumMod val="50000"/>
                  <a:lumOff val="50000"/>
                </a:schemeClr>
              </a:solidFill>
              <a:latin typeface="+mn-lt"/>
            </a:endParaRPr>
          </a:p>
          <a:p>
            <a:pPr algn="just" eaLnBrk="1" fontAlgn="auto" hangingPunct="1">
              <a:spcBef>
                <a:spcPts val="0"/>
              </a:spcBef>
              <a:spcAft>
                <a:spcPts val="0"/>
              </a:spcAft>
              <a:defRPr/>
            </a:pPr>
            <a:r>
              <a:rPr lang="en-GB" dirty="0">
                <a:solidFill>
                  <a:schemeClr val="accent2"/>
                </a:solidFill>
                <a:latin typeface="+mn-lt"/>
              </a:rPr>
              <a:t> </a:t>
            </a:r>
            <a:endParaRPr lang="es-ES" b="1" dirty="0">
              <a:solidFill>
                <a:schemeClr val="accent2"/>
              </a:solidFill>
              <a:latin typeface="+mn-lt"/>
            </a:endParaRPr>
          </a:p>
          <a:p>
            <a:pPr algn="just" eaLnBrk="1" fontAlgn="auto" hangingPunct="1">
              <a:spcBef>
                <a:spcPts val="0"/>
              </a:spcBef>
              <a:spcAft>
                <a:spcPts val="0"/>
              </a:spcAft>
              <a:defRPr/>
            </a:pPr>
            <a:r>
              <a:rPr lang="es-ES" b="1" dirty="0" err="1">
                <a:solidFill>
                  <a:schemeClr val="accent2"/>
                </a:solidFill>
                <a:latin typeface="+mn-lt"/>
              </a:rPr>
              <a:t>Illustration</a:t>
            </a:r>
            <a:r>
              <a:rPr lang="es-ES" b="1" dirty="0">
                <a:solidFill>
                  <a:schemeClr val="accent2"/>
                </a:solidFill>
                <a:latin typeface="+mn-lt"/>
              </a:rPr>
              <a:t> B. </a:t>
            </a:r>
            <a:r>
              <a:rPr lang="es-ES" dirty="0" err="1">
                <a:solidFill>
                  <a:schemeClr val="tx1">
                    <a:lumMod val="50000"/>
                    <a:lumOff val="50000"/>
                  </a:schemeClr>
                </a:solidFill>
                <a:latin typeface="+mn-lt"/>
              </a:rPr>
              <a:t>An</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electronic</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appliances</a:t>
            </a:r>
            <a:r>
              <a:rPr lang="es-ES" dirty="0">
                <a:solidFill>
                  <a:schemeClr val="tx1">
                    <a:lumMod val="50000"/>
                    <a:lumOff val="50000"/>
                  </a:schemeClr>
                </a:solidFill>
                <a:latin typeface="+mn-lt"/>
              </a:rPr>
              <a:t> store has </a:t>
            </a:r>
            <a:r>
              <a:rPr lang="es-ES" dirty="0" err="1">
                <a:solidFill>
                  <a:schemeClr val="tx1">
                    <a:lumMod val="50000"/>
                    <a:lumOff val="50000"/>
                  </a:schemeClr>
                </a:solidFill>
                <a:latin typeface="+mn-lt"/>
              </a:rPr>
              <a:t>installed</a:t>
            </a:r>
            <a:r>
              <a:rPr lang="es-ES" dirty="0">
                <a:solidFill>
                  <a:schemeClr val="tx1">
                    <a:lumMod val="50000"/>
                    <a:lumOff val="50000"/>
                  </a:schemeClr>
                </a:solidFill>
                <a:latin typeface="+mn-lt"/>
              </a:rPr>
              <a:t> a </a:t>
            </a:r>
            <a:r>
              <a:rPr lang="es-ES" dirty="0" err="1">
                <a:solidFill>
                  <a:schemeClr val="tx1">
                    <a:lumMod val="50000"/>
                    <a:lumOff val="50000"/>
                  </a:schemeClr>
                </a:solidFill>
                <a:latin typeface="+mn-lt"/>
              </a:rPr>
              <a:t>customer</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service</a:t>
            </a:r>
            <a:r>
              <a:rPr lang="es-ES" dirty="0">
                <a:solidFill>
                  <a:schemeClr val="tx1">
                    <a:lumMod val="50000"/>
                    <a:lumOff val="50000"/>
                  </a:schemeClr>
                </a:solidFill>
                <a:latin typeface="+mn-lt"/>
              </a:rPr>
              <a:t> robot at </a:t>
            </a:r>
            <a:r>
              <a:rPr lang="es-ES" dirty="0" err="1">
                <a:solidFill>
                  <a:schemeClr val="tx1">
                    <a:lumMod val="50000"/>
                    <a:lumOff val="50000"/>
                  </a:schemeClr>
                </a:solidFill>
                <a:latin typeface="+mn-lt"/>
              </a:rPr>
              <a:t>the</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main</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entrance</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of</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their</a:t>
            </a:r>
            <a:r>
              <a:rPr lang="es-ES" dirty="0">
                <a:solidFill>
                  <a:schemeClr val="tx1">
                    <a:lumMod val="50000"/>
                    <a:lumOff val="50000"/>
                  </a:schemeClr>
                </a:solidFill>
                <a:latin typeface="+mn-lt"/>
              </a:rPr>
              <a:t> premises. </a:t>
            </a:r>
            <a:r>
              <a:rPr lang="es-ES" dirty="0" err="1">
                <a:solidFill>
                  <a:schemeClr val="tx1">
                    <a:lumMod val="50000"/>
                    <a:lumOff val="50000"/>
                  </a:schemeClr>
                </a:solidFill>
                <a:latin typeface="+mn-lt"/>
              </a:rPr>
              <a:t>The</a:t>
            </a:r>
            <a:r>
              <a:rPr lang="es-ES" dirty="0">
                <a:solidFill>
                  <a:schemeClr val="tx1">
                    <a:lumMod val="50000"/>
                    <a:lumOff val="50000"/>
                  </a:schemeClr>
                </a:solidFill>
                <a:latin typeface="+mn-lt"/>
              </a:rPr>
              <a:t> robot </a:t>
            </a:r>
            <a:r>
              <a:rPr lang="es-ES" dirty="0" err="1">
                <a:solidFill>
                  <a:schemeClr val="tx1">
                    <a:lumMod val="50000"/>
                    <a:lumOff val="50000"/>
                  </a:schemeClr>
                </a:solidFill>
                <a:latin typeface="+mn-lt"/>
              </a:rPr>
              <a:t>processes</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basic</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complaints</a:t>
            </a:r>
            <a:r>
              <a:rPr lang="es-ES" dirty="0">
                <a:solidFill>
                  <a:schemeClr val="tx1">
                    <a:lumMod val="50000"/>
                    <a:lumOff val="50000"/>
                  </a:schemeClr>
                </a:solidFill>
                <a:latin typeface="+mn-lt"/>
              </a:rPr>
              <a:t> and </a:t>
            </a:r>
            <a:r>
              <a:rPr lang="es-ES" dirty="0" err="1">
                <a:solidFill>
                  <a:schemeClr val="tx1">
                    <a:lumMod val="50000"/>
                    <a:lumOff val="50000"/>
                  </a:schemeClr>
                </a:solidFill>
                <a:latin typeface="+mn-lt"/>
              </a:rPr>
              <a:t>settles</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claims</a:t>
            </a:r>
            <a:r>
              <a:rPr lang="es-ES" dirty="0">
                <a:solidFill>
                  <a:schemeClr val="tx1">
                    <a:lumMod val="50000"/>
                    <a:lumOff val="50000"/>
                  </a:schemeClr>
                </a:solidFill>
                <a:latin typeface="+mn-lt"/>
              </a:rPr>
              <a:t> at a </a:t>
            </a:r>
            <a:r>
              <a:rPr lang="es-ES" dirty="0" err="1">
                <a:solidFill>
                  <a:schemeClr val="tx1">
                    <a:lumMod val="50000"/>
                    <a:lumOff val="50000"/>
                  </a:schemeClr>
                </a:solidFill>
                <a:latin typeface="+mn-lt"/>
              </a:rPr>
              <a:t>primary</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stage</a:t>
            </a:r>
            <a:r>
              <a:rPr lang="es-ES" dirty="0">
                <a:solidFill>
                  <a:schemeClr val="tx1">
                    <a:lumMod val="50000"/>
                    <a:lumOff val="50000"/>
                  </a:schemeClr>
                </a:solidFill>
                <a:latin typeface="+mn-lt"/>
              </a:rPr>
              <a:t>. As </a:t>
            </a:r>
            <a:r>
              <a:rPr lang="es-ES" dirty="0" err="1">
                <a:solidFill>
                  <a:schemeClr val="tx1">
                    <a:lumMod val="50000"/>
                    <a:lumOff val="50000"/>
                  </a:schemeClr>
                </a:solidFill>
                <a:latin typeface="+mn-lt"/>
              </a:rPr>
              <a:t>the</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complaints</a:t>
            </a:r>
            <a:r>
              <a:rPr lang="es-ES" dirty="0">
                <a:solidFill>
                  <a:schemeClr val="tx1">
                    <a:lumMod val="50000"/>
                    <a:lumOff val="50000"/>
                  </a:schemeClr>
                </a:solidFill>
                <a:latin typeface="+mn-lt"/>
              </a:rPr>
              <a:t> are </a:t>
            </a:r>
            <a:r>
              <a:rPr lang="es-ES" dirty="0" err="1">
                <a:solidFill>
                  <a:schemeClr val="tx1">
                    <a:lumMod val="50000"/>
                    <a:lumOff val="50000"/>
                  </a:schemeClr>
                </a:solidFill>
                <a:latin typeface="+mn-lt"/>
              </a:rPr>
              <a:t>handled</a:t>
            </a:r>
            <a:r>
              <a:rPr lang="es-ES" dirty="0">
                <a:solidFill>
                  <a:schemeClr val="tx1">
                    <a:lumMod val="50000"/>
                    <a:lumOff val="50000"/>
                  </a:schemeClr>
                </a:solidFill>
                <a:latin typeface="+mn-lt"/>
              </a:rPr>
              <a:t> in situ, </a:t>
            </a:r>
            <a:r>
              <a:rPr lang="es-ES" dirty="0" err="1">
                <a:solidFill>
                  <a:schemeClr val="tx1">
                    <a:lumMod val="50000"/>
                    <a:lumOff val="50000"/>
                  </a:schemeClr>
                </a:solidFill>
                <a:latin typeface="+mn-lt"/>
              </a:rPr>
              <a:t>it</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is</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obvious</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for</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any</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affected</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person</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that</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it</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is</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interacting</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with</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an</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automated</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system</a:t>
            </a:r>
            <a:r>
              <a:rPr lang="es-ES" dirty="0">
                <a:solidFill>
                  <a:schemeClr val="tx1">
                    <a:lumMod val="50000"/>
                    <a:lumOff val="50000"/>
                  </a:schemeClr>
                </a:solidFill>
                <a:latin typeface="+mn-lt"/>
              </a:rPr>
              <a:t> and </a:t>
            </a:r>
            <a:r>
              <a:rPr lang="es-ES" dirty="0" err="1">
                <a:solidFill>
                  <a:schemeClr val="tx1">
                    <a:lumMod val="50000"/>
                    <a:lumOff val="50000"/>
                  </a:schemeClr>
                </a:solidFill>
                <a:latin typeface="+mn-lt"/>
              </a:rPr>
              <a:t>that</a:t>
            </a:r>
            <a:r>
              <a:rPr lang="es-ES" dirty="0">
                <a:solidFill>
                  <a:schemeClr val="tx1">
                    <a:lumMod val="50000"/>
                    <a:lumOff val="50000"/>
                  </a:schemeClr>
                </a:solidFill>
                <a:latin typeface="+mn-lt"/>
              </a:rPr>
              <a:t> a </a:t>
            </a:r>
            <a:r>
              <a:rPr lang="es-ES" dirty="0" err="1">
                <a:solidFill>
                  <a:schemeClr val="tx1">
                    <a:lumMod val="50000"/>
                    <a:lumOff val="50000"/>
                  </a:schemeClr>
                </a:solidFill>
                <a:latin typeface="+mn-lt"/>
              </a:rPr>
              <a:t>decision</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will</a:t>
            </a:r>
            <a:r>
              <a:rPr lang="es-ES" dirty="0">
                <a:solidFill>
                  <a:schemeClr val="tx1">
                    <a:lumMod val="50000"/>
                    <a:lumOff val="50000"/>
                  </a:schemeClr>
                </a:solidFill>
                <a:latin typeface="+mn-lt"/>
              </a:rPr>
              <a:t> be </a:t>
            </a:r>
            <a:r>
              <a:rPr lang="es-ES" dirty="0" err="1">
                <a:solidFill>
                  <a:schemeClr val="tx1">
                    <a:lumMod val="50000"/>
                    <a:lumOff val="50000"/>
                  </a:schemeClr>
                </a:solidFill>
                <a:latin typeface="+mn-lt"/>
              </a:rPr>
              <a:t>made</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by</a:t>
            </a:r>
            <a:r>
              <a:rPr lang="es-ES" dirty="0">
                <a:solidFill>
                  <a:schemeClr val="tx1">
                    <a:lumMod val="50000"/>
                    <a:lumOff val="50000"/>
                  </a:schemeClr>
                </a:solidFill>
                <a:latin typeface="+mn-lt"/>
              </a:rPr>
              <a:t> ADM</a:t>
            </a:r>
          </a:p>
          <a:p>
            <a:pPr algn="just" eaLnBrk="1" fontAlgn="auto" hangingPunct="1">
              <a:spcBef>
                <a:spcPts val="0"/>
              </a:spcBef>
              <a:spcAft>
                <a:spcPts val="0"/>
              </a:spcAft>
              <a:defRPr/>
            </a:pPr>
            <a:endParaRPr lang="es-ES" dirty="0">
              <a:solidFill>
                <a:schemeClr val="tx1">
                  <a:lumMod val="50000"/>
                  <a:lumOff val="50000"/>
                </a:schemeClr>
              </a:solidFill>
              <a:latin typeface="+mn-lt"/>
            </a:endParaRPr>
          </a:p>
        </p:txBody>
      </p:sp>
      <p:sp>
        <p:nvSpPr>
          <p:cNvPr id="2" name="CuadroTexto 1">
            <a:extLst>
              <a:ext uri="{FF2B5EF4-FFF2-40B4-BE49-F238E27FC236}">
                <a16:creationId xmlns:a16="http://schemas.microsoft.com/office/drawing/2014/main" id="{92A16C8A-2AD3-5CFC-428D-0C8AE3DAACCB}"/>
              </a:ext>
            </a:extLst>
          </p:cNvPr>
          <p:cNvSpPr txBox="1"/>
          <p:nvPr/>
        </p:nvSpPr>
        <p:spPr>
          <a:xfrm>
            <a:off x="1958975" y="5091113"/>
            <a:ext cx="7481888" cy="1477962"/>
          </a:xfrm>
          <a:prstGeom prst="rect">
            <a:avLst/>
          </a:prstGeom>
          <a:noFill/>
          <a:ln>
            <a:solidFill>
              <a:schemeClr val="accent5"/>
            </a:solidFill>
          </a:ln>
        </p:spPr>
        <p:txBody>
          <a:bodyPr>
            <a:spAutoFit/>
          </a:bodyPr>
          <a:lstStyle/>
          <a:p>
            <a:pPr algn="just" eaLnBrk="1" fontAlgn="auto" hangingPunct="1">
              <a:spcBef>
                <a:spcPts val="0"/>
              </a:spcBef>
              <a:spcAft>
                <a:spcPts val="0"/>
              </a:spcAft>
              <a:defRPr/>
            </a:pPr>
            <a:r>
              <a:rPr lang="es-ES" dirty="0">
                <a:solidFill>
                  <a:schemeClr val="accent5"/>
                </a:solidFill>
                <a:latin typeface="+mn-lt"/>
              </a:rPr>
              <a:t>A case-</a:t>
            </a:r>
            <a:r>
              <a:rPr lang="es-ES" dirty="0" err="1">
                <a:solidFill>
                  <a:schemeClr val="accent5"/>
                </a:solidFill>
                <a:latin typeface="+mn-lt"/>
              </a:rPr>
              <a:t>by</a:t>
            </a:r>
            <a:r>
              <a:rPr lang="es-ES" dirty="0">
                <a:solidFill>
                  <a:schemeClr val="accent5"/>
                </a:solidFill>
                <a:latin typeface="+mn-lt"/>
              </a:rPr>
              <a:t>-case </a:t>
            </a:r>
            <a:r>
              <a:rPr lang="es-ES" dirty="0" err="1">
                <a:solidFill>
                  <a:schemeClr val="accent5"/>
                </a:solidFill>
                <a:latin typeface="+mn-lt"/>
              </a:rPr>
              <a:t>assessment</a:t>
            </a:r>
            <a:r>
              <a:rPr lang="es-ES" dirty="0">
                <a:solidFill>
                  <a:schemeClr val="accent5"/>
                </a:solidFill>
                <a:latin typeface="+mn-lt"/>
              </a:rPr>
              <a:t> </a:t>
            </a:r>
            <a:r>
              <a:rPr lang="es-ES" dirty="0" err="1">
                <a:solidFill>
                  <a:schemeClr val="accent5"/>
                </a:solidFill>
                <a:latin typeface="+mn-lt"/>
              </a:rPr>
              <a:t>would</a:t>
            </a:r>
            <a:r>
              <a:rPr lang="es-ES" dirty="0">
                <a:solidFill>
                  <a:schemeClr val="accent5"/>
                </a:solidFill>
                <a:latin typeface="+mn-lt"/>
              </a:rPr>
              <a:t> determine </a:t>
            </a:r>
            <a:r>
              <a:rPr lang="es-ES" dirty="0" err="1">
                <a:solidFill>
                  <a:schemeClr val="accent5"/>
                </a:solidFill>
                <a:latin typeface="+mn-lt"/>
              </a:rPr>
              <a:t>how</a:t>
            </a:r>
            <a:r>
              <a:rPr lang="es-ES" dirty="0">
                <a:solidFill>
                  <a:schemeClr val="accent5"/>
                </a:solidFill>
                <a:latin typeface="+mn-lt"/>
              </a:rPr>
              <a:t> </a:t>
            </a:r>
            <a:r>
              <a:rPr lang="es-ES" dirty="0" err="1">
                <a:solidFill>
                  <a:schemeClr val="accent5"/>
                </a:solidFill>
                <a:latin typeface="+mn-lt"/>
              </a:rPr>
              <a:t>evident</a:t>
            </a:r>
            <a:r>
              <a:rPr lang="es-ES" dirty="0">
                <a:solidFill>
                  <a:schemeClr val="accent5"/>
                </a:solidFill>
                <a:latin typeface="+mn-lt"/>
              </a:rPr>
              <a:t> </a:t>
            </a:r>
            <a:r>
              <a:rPr lang="es-ES" dirty="0" err="1">
                <a:solidFill>
                  <a:schemeClr val="accent5"/>
                </a:solidFill>
                <a:latin typeface="+mn-lt"/>
              </a:rPr>
              <a:t>it</a:t>
            </a:r>
            <a:r>
              <a:rPr lang="es-ES" dirty="0">
                <a:solidFill>
                  <a:schemeClr val="accent5"/>
                </a:solidFill>
                <a:latin typeface="+mn-lt"/>
              </a:rPr>
              <a:t> </a:t>
            </a:r>
            <a:r>
              <a:rPr lang="es-ES" dirty="0" err="1">
                <a:solidFill>
                  <a:schemeClr val="accent5"/>
                </a:solidFill>
                <a:latin typeface="+mn-lt"/>
              </a:rPr>
              <a:t>should</a:t>
            </a:r>
            <a:r>
              <a:rPr lang="es-ES" dirty="0">
                <a:solidFill>
                  <a:schemeClr val="accent5"/>
                </a:solidFill>
                <a:latin typeface="+mn-lt"/>
              </a:rPr>
              <a:t> be </a:t>
            </a:r>
            <a:r>
              <a:rPr lang="es-ES" dirty="0" err="1">
                <a:solidFill>
                  <a:schemeClr val="accent5"/>
                </a:solidFill>
                <a:latin typeface="+mn-lt"/>
              </a:rPr>
              <a:t>for</a:t>
            </a:r>
            <a:r>
              <a:rPr lang="es-ES" dirty="0">
                <a:solidFill>
                  <a:schemeClr val="accent5"/>
                </a:solidFill>
                <a:latin typeface="+mn-lt"/>
              </a:rPr>
              <a:t> </a:t>
            </a:r>
            <a:r>
              <a:rPr lang="es-ES" dirty="0" err="1">
                <a:solidFill>
                  <a:schemeClr val="accent5"/>
                </a:solidFill>
                <a:latin typeface="+mn-lt"/>
              </a:rPr>
              <a:t>an</a:t>
            </a:r>
            <a:r>
              <a:rPr lang="es-ES" dirty="0">
                <a:solidFill>
                  <a:schemeClr val="accent5"/>
                </a:solidFill>
                <a:latin typeface="+mn-lt"/>
              </a:rPr>
              <a:t> </a:t>
            </a:r>
            <a:r>
              <a:rPr lang="es-ES" dirty="0" err="1">
                <a:solidFill>
                  <a:schemeClr val="accent5"/>
                </a:solidFill>
                <a:latin typeface="+mn-lt"/>
              </a:rPr>
              <a:t>average</a:t>
            </a:r>
            <a:r>
              <a:rPr lang="es-ES" dirty="0">
                <a:solidFill>
                  <a:schemeClr val="accent5"/>
                </a:solidFill>
                <a:latin typeface="+mn-lt"/>
              </a:rPr>
              <a:t> </a:t>
            </a:r>
            <a:r>
              <a:rPr lang="es-ES" dirty="0" err="1">
                <a:solidFill>
                  <a:schemeClr val="accent5"/>
                </a:solidFill>
                <a:latin typeface="+mn-lt"/>
              </a:rPr>
              <a:t>user</a:t>
            </a:r>
            <a:r>
              <a:rPr lang="es-ES" dirty="0">
                <a:solidFill>
                  <a:schemeClr val="accent5"/>
                </a:solidFill>
                <a:latin typeface="+mn-lt"/>
              </a:rPr>
              <a:t> </a:t>
            </a:r>
            <a:r>
              <a:rPr lang="es-ES" dirty="0" err="1">
                <a:solidFill>
                  <a:schemeClr val="accent5"/>
                </a:solidFill>
                <a:latin typeface="+mn-lt"/>
              </a:rPr>
              <a:t>that</a:t>
            </a:r>
            <a:r>
              <a:rPr lang="es-ES" dirty="0">
                <a:solidFill>
                  <a:schemeClr val="accent5"/>
                </a:solidFill>
                <a:latin typeface="+mn-lt"/>
              </a:rPr>
              <a:t> </a:t>
            </a:r>
            <a:r>
              <a:rPr lang="es-ES" dirty="0" err="1">
                <a:solidFill>
                  <a:schemeClr val="accent5"/>
                </a:solidFill>
                <a:latin typeface="+mn-lt"/>
              </a:rPr>
              <a:t>the</a:t>
            </a:r>
            <a:r>
              <a:rPr lang="es-ES" dirty="0">
                <a:solidFill>
                  <a:schemeClr val="accent5"/>
                </a:solidFill>
                <a:latin typeface="+mn-lt"/>
              </a:rPr>
              <a:t> </a:t>
            </a:r>
            <a:r>
              <a:rPr lang="es-ES" dirty="0" err="1">
                <a:solidFill>
                  <a:schemeClr val="accent5"/>
                </a:solidFill>
                <a:latin typeface="+mn-lt"/>
              </a:rPr>
              <a:t>decision</a:t>
            </a:r>
            <a:r>
              <a:rPr lang="es-ES" dirty="0">
                <a:solidFill>
                  <a:schemeClr val="accent5"/>
                </a:solidFill>
                <a:latin typeface="+mn-lt"/>
              </a:rPr>
              <a:t> </a:t>
            </a:r>
            <a:r>
              <a:rPr lang="es-ES" dirty="0" err="1">
                <a:solidFill>
                  <a:schemeClr val="accent5"/>
                </a:solidFill>
                <a:latin typeface="+mn-lt"/>
              </a:rPr>
              <a:t>is</a:t>
            </a:r>
            <a:r>
              <a:rPr lang="es-ES" dirty="0">
                <a:solidFill>
                  <a:schemeClr val="accent5"/>
                </a:solidFill>
                <a:latin typeface="+mn-lt"/>
              </a:rPr>
              <a:t> </a:t>
            </a:r>
            <a:r>
              <a:rPr lang="es-ES" dirty="0" err="1">
                <a:solidFill>
                  <a:schemeClr val="accent5"/>
                </a:solidFill>
                <a:latin typeface="+mn-lt"/>
              </a:rPr>
              <a:t>automatically</a:t>
            </a:r>
            <a:r>
              <a:rPr lang="es-ES" dirty="0">
                <a:solidFill>
                  <a:schemeClr val="accent5"/>
                </a:solidFill>
                <a:latin typeface="+mn-lt"/>
              </a:rPr>
              <a:t> </a:t>
            </a:r>
            <a:r>
              <a:rPr lang="es-ES" dirty="0" err="1">
                <a:solidFill>
                  <a:schemeClr val="accent5"/>
                </a:solidFill>
                <a:latin typeface="+mn-lt"/>
              </a:rPr>
              <a:t>taken</a:t>
            </a:r>
            <a:r>
              <a:rPr lang="es-ES" dirty="0">
                <a:solidFill>
                  <a:schemeClr val="accent5"/>
                </a:solidFill>
                <a:latin typeface="+mn-lt"/>
              </a:rPr>
              <a:t> - </a:t>
            </a:r>
            <a:r>
              <a:rPr lang="es-ES" dirty="0" err="1">
                <a:solidFill>
                  <a:schemeClr val="accent5"/>
                </a:solidFill>
                <a:latin typeface="+mn-lt"/>
              </a:rPr>
              <a:t>location</a:t>
            </a:r>
            <a:r>
              <a:rPr lang="es-ES" dirty="0">
                <a:solidFill>
                  <a:schemeClr val="accent5"/>
                </a:solidFill>
                <a:latin typeface="+mn-lt"/>
              </a:rPr>
              <a:t>, interface </a:t>
            </a:r>
            <a:r>
              <a:rPr lang="es-ES" dirty="0" err="1">
                <a:solidFill>
                  <a:schemeClr val="accent5"/>
                </a:solidFill>
                <a:latin typeface="+mn-lt"/>
              </a:rPr>
              <a:t>design</a:t>
            </a:r>
            <a:r>
              <a:rPr lang="es-ES" dirty="0">
                <a:solidFill>
                  <a:schemeClr val="accent5"/>
                </a:solidFill>
                <a:latin typeface="+mn-lt"/>
              </a:rPr>
              <a:t>, </a:t>
            </a:r>
            <a:r>
              <a:rPr lang="es-ES" dirty="0" err="1">
                <a:solidFill>
                  <a:schemeClr val="accent5"/>
                </a:solidFill>
                <a:latin typeface="+mn-lt"/>
              </a:rPr>
              <a:t>interaction</a:t>
            </a:r>
            <a:r>
              <a:rPr lang="es-ES" dirty="0">
                <a:solidFill>
                  <a:schemeClr val="accent5"/>
                </a:solidFill>
                <a:latin typeface="+mn-lt"/>
              </a:rPr>
              <a:t> </a:t>
            </a:r>
            <a:r>
              <a:rPr lang="es-ES" dirty="0" err="1">
                <a:solidFill>
                  <a:schemeClr val="accent5"/>
                </a:solidFill>
                <a:latin typeface="+mn-lt"/>
              </a:rPr>
              <a:t>between</a:t>
            </a:r>
            <a:r>
              <a:rPr lang="es-ES" dirty="0">
                <a:solidFill>
                  <a:schemeClr val="accent5"/>
                </a:solidFill>
                <a:latin typeface="+mn-lt"/>
              </a:rPr>
              <a:t> </a:t>
            </a:r>
            <a:r>
              <a:rPr lang="es-ES" dirty="0" err="1">
                <a:solidFill>
                  <a:schemeClr val="accent5"/>
                </a:solidFill>
                <a:latin typeface="+mn-lt"/>
              </a:rPr>
              <a:t>the</a:t>
            </a:r>
            <a:r>
              <a:rPr lang="es-ES" dirty="0">
                <a:solidFill>
                  <a:schemeClr val="accent5"/>
                </a:solidFill>
                <a:latin typeface="+mn-lt"/>
              </a:rPr>
              <a:t> </a:t>
            </a:r>
            <a:r>
              <a:rPr lang="es-ES" dirty="0" err="1">
                <a:solidFill>
                  <a:schemeClr val="accent5"/>
                </a:solidFill>
                <a:latin typeface="+mn-lt"/>
              </a:rPr>
              <a:t>affected</a:t>
            </a:r>
            <a:r>
              <a:rPr lang="es-ES" dirty="0">
                <a:solidFill>
                  <a:schemeClr val="accent5"/>
                </a:solidFill>
                <a:latin typeface="+mn-lt"/>
              </a:rPr>
              <a:t> </a:t>
            </a:r>
            <a:r>
              <a:rPr lang="es-ES" dirty="0" err="1">
                <a:solidFill>
                  <a:schemeClr val="accent5"/>
                </a:solidFill>
                <a:latin typeface="+mn-lt"/>
              </a:rPr>
              <a:t>persons</a:t>
            </a:r>
            <a:r>
              <a:rPr lang="es-ES" dirty="0">
                <a:solidFill>
                  <a:schemeClr val="accent5"/>
                </a:solidFill>
                <a:latin typeface="+mn-lt"/>
              </a:rPr>
              <a:t> and ADM, </a:t>
            </a:r>
            <a:r>
              <a:rPr lang="es-ES" dirty="0" err="1">
                <a:solidFill>
                  <a:schemeClr val="accent5"/>
                </a:solidFill>
                <a:latin typeface="+mn-lt"/>
              </a:rPr>
              <a:t>types</a:t>
            </a:r>
            <a:r>
              <a:rPr lang="es-ES" dirty="0">
                <a:solidFill>
                  <a:schemeClr val="accent5"/>
                </a:solidFill>
                <a:latin typeface="+mn-lt"/>
              </a:rPr>
              <a:t> </a:t>
            </a:r>
            <a:r>
              <a:rPr lang="es-ES" dirty="0" err="1">
                <a:solidFill>
                  <a:schemeClr val="accent5"/>
                </a:solidFill>
                <a:latin typeface="+mn-lt"/>
              </a:rPr>
              <a:t>of</a:t>
            </a:r>
            <a:r>
              <a:rPr lang="es-ES" dirty="0">
                <a:solidFill>
                  <a:schemeClr val="accent5"/>
                </a:solidFill>
                <a:latin typeface="+mn-lt"/>
              </a:rPr>
              <a:t> </a:t>
            </a:r>
            <a:r>
              <a:rPr lang="es-ES" dirty="0" err="1">
                <a:solidFill>
                  <a:schemeClr val="accent5"/>
                </a:solidFill>
                <a:latin typeface="+mn-lt"/>
              </a:rPr>
              <a:t>decisions</a:t>
            </a:r>
            <a:r>
              <a:rPr lang="es-ES" dirty="0">
                <a:solidFill>
                  <a:schemeClr val="accent5"/>
                </a:solidFill>
                <a:latin typeface="+mn-lt"/>
              </a:rPr>
              <a:t>, </a:t>
            </a:r>
            <a:r>
              <a:rPr lang="es-ES" dirty="0" err="1">
                <a:solidFill>
                  <a:schemeClr val="accent5"/>
                </a:solidFill>
                <a:latin typeface="+mn-lt"/>
              </a:rPr>
              <a:t>context</a:t>
            </a:r>
            <a:r>
              <a:rPr lang="es-ES" dirty="0">
                <a:solidFill>
                  <a:schemeClr val="accent5"/>
                </a:solidFill>
                <a:latin typeface="+mn-lt"/>
              </a:rPr>
              <a:t>, </a:t>
            </a:r>
            <a:r>
              <a:rPr lang="es-ES" dirty="0" err="1">
                <a:solidFill>
                  <a:schemeClr val="accent5"/>
                </a:solidFill>
                <a:latin typeface="+mn-lt"/>
              </a:rPr>
              <a:t>transactional</a:t>
            </a:r>
            <a:r>
              <a:rPr lang="es-ES" dirty="0">
                <a:solidFill>
                  <a:schemeClr val="accent5"/>
                </a:solidFill>
                <a:latin typeface="+mn-lt"/>
              </a:rPr>
              <a:t> </a:t>
            </a:r>
            <a:r>
              <a:rPr lang="es-ES" dirty="0" err="1">
                <a:solidFill>
                  <a:schemeClr val="accent5"/>
                </a:solidFill>
                <a:latin typeface="+mn-lt"/>
              </a:rPr>
              <a:t>environment</a:t>
            </a:r>
            <a:r>
              <a:rPr lang="es-ES" dirty="0">
                <a:solidFill>
                  <a:schemeClr val="accent5"/>
                </a:solidFill>
                <a:latin typeface="+mn-lt"/>
              </a:rPr>
              <a:t>, </a:t>
            </a:r>
            <a:r>
              <a:rPr lang="es-ES" dirty="0" err="1">
                <a:solidFill>
                  <a:schemeClr val="accent5"/>
                </a:solidFill>
                <a:latin typeface="+mn-lt"/>
              </a:rPr>
              <a:t>targeted</a:t>
            </a:r>
            <a:r>
              <a:rPr lang="es-ES" dirty="0">
                <a:solidFill>
                  <a:schemeClr val="accent5"/>
                </a:solidFill>
                <a:latin typeface="+mn-lt"/>
              </a:rPr>
              <a:t> </a:t>
            </a:r>
            <a:r>
              <a:rPr lang="es-ES" dirty="0" err="1">
                <a:solidFill>
                  <a:schemeClr val="accent5"/>
                </a:solidFill>
                <a:latin typeface="+mn-lt"/>
              </a:rPr>
              <a:t>audience</a:t>
            </a:r>
            <a:r>
              <a:rPr lang="es-ES" dirty="0">
                <a:solidFill>
                  <a:schemeClr val="accent5"/>
                </a:solidFill>
                <a:latin typeface="+mn-lt"/>
              </a:rPr>
              <a:t> (</a:t>
            </a:r>
            <a:r>
              <a:rPr lang="es-ES" dirty="0" err="1">
                <a:solidFill>
                  <a:schemeClr val="accent5"/>
                </a:solidFill>
                <a:latin typeface="+mn-lt"/>
              </a:rPr>
              <a:t>minors</a:t>
            </a:r>
            <a:r>
              <a:rPr lang="es-ES" dirty="0">
                <a:solidFill>
                  <a:schemeClr val="accent5"/>
                </a:solidFill>
                <a:latin typeface="+mn-lt"/>
              </a:rPr>
              <a:t>, </a:t>
            </a:r>
            <a:r>
              <a:rPr lang="es-ES" dirty="0" err="1">
                <a:solidFill>
                  <a:schemeClr val="accent5"/>
                </a:solidFill>
                <a:latin typeface="+mn-lt"/>
              </a:rPr>
              <a:t>elderly</a:t>
            </a:r>
            <a:r>
              <a:rPr lang="es-ES" dirty="0">
                <a:solidFill>
                  <a:schemeClr val="accent5"/>
                </a:solidFill>
                <a:latin typeface="+mn-lt"/>
              </a:rPr>
              <a:t> </a:t>
            </a:r>
            <a:r>
              <a:rPr lang="es-ES" dirty="0" err="1">
                <a:solidFill>
                  <a:schemeClr val="accent5"/>
                </a:solidFill>
                <a:latin typeface="+mn-lt"/>
              </a:rPr>
              <a:t>people</a:t>
            </a:r>
            <a:r>
              <a:rPr lang="es-ES" dirty="0">
                <a:solidFill>
                  <a:schemeClr val="accent5"/>
                </a:solidFill>
                <a:latin typeface="+mn-lt"/>
              </a:rPr>
              <a:t>, </a:t>
            </a:r>
            <a:r>
              <a:rPr lang="es-ES" dirty="0" err="1">
                <a:solidFill>
                  <a:schemeClr val="accent5"/>
                </a:solidFill>
                <a:latin typeface="+mn-lt"/>
              </a:rPr>
              <a:t>etc</a:t>
            </a:r>
            <a:r>
              <a:rPr lang="es-ES" dirty="0">
                <a:solidFill>
                  <a:schemeClr val="accent5"/>
                </a:solidFill>
                <a:latin typeface="+mn-lt"/>
              </a:rPr>
              <a:t>). </a:t>
            </a:r>
          </a:p>
        </p:txBody>
      </p:sp>
      <p:sp>
        <p:nvSpPr>
          <p:cNvPr id="3" name="Flecha curvada hacia arriba 2">
            <a:extLst>
              <a:ext uri="{FF2B5EF4-FFF2-40B4-BE49-F238E27FC236}">
                <a16:creationId xmlns:a16="http://schemas.microsoft.com/office/drawing/2014/main" id="{46337567-743F-FB4F-73E9-DDF2C722DBAB}"/>
              </a:ext>
            </a:extLst>
          </p:cNvPr>
          <p:cNvSpPr/>
          <p:nvPr/>
        </p:nvSpPr>
        <p:spPr>
          <a:xfrm rot="18468772">
            <a:off x="9581357" y="5299869"/>
            <a:ext cx="1106487" cy="403225"/>
          </a:xfrm>
          <a:prstGeom prst="curved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7DE65D2-817D-A84A-37B5-AFB6678C6F21}"/>
              </a:ext>
            </a:extLst>
          </p:cNvPr>
          <p:cNvSpPr txBox="1"/>
          <p:nvPr/>
        </p:nvSpPr>
        <p:spPr>
          <a:xfrm>
            <a:off x="244475" y="708025"/>
            <a:ext cx="11703050" cy="4956175"/>
          </a:xfrm>
          <a:prstGeom prst="rect">
            <a:avLst/>
          </a:prstGeom>
          <a:noFill/>
        </p:spPr>
        <p:txBody>
          <a:bodyPr>
            <a:spAutoFit/>
          </a:bodyPr>
          <a:lstStyle/>
          <a:p>
            <a:pPr eaLnBrk="1" fontAlgn="auto" hangingPunct="1">
              <a:spcBef>
                <a:spcPts val="0"/>
              </a:spcBef>
              <a:spcAft>
                <a:spcPts val="0"/>
              </a:spcAft>
              <a:defRPr/>
            </a:pPr>
            <a:endParaRPr lang="en-GB" sz="2800" i="1" dirty="0">
              <a:solidFill>
                <a:schemeClr val="tx1">
                  <a:lumMod val="50000"/>
                  <a:lumOff val="50000"/>
                </a:schemeClr>
              </a:solidFill>
              <a:latin typeface="+mn-lt"/>
            </a:endParaRPr>
          </a:p>
          <a:p>
            <a:pPr eaLnBrk="1" fontAlgn="auto" hangingPunct="1">
              <a:spcBef>
                <a:spcPts val="0"/>
              </a:spcBef>
              <a:spcAft>
                <a:spcPts val="0"/>
              </a:spcAft>
              <a:defRPr/>
            </a:pPr>
            <a:r>
              <a:rPr lang="en-US" sz="2800" b="1" dirty="0">
                <a:solidFill>
                  <a:schemeClr val="accent5">
                    <a:lumMod val="75000"/>
                  </a:schemeClr>
                </a:solidFill>
                <a:latin typeface="+mn-lt"/>
              </a:rPr>
              <a:t>Guiding Principle 5: Traceable decisions. </a:t>
            </a:r>
            <a:endParaRPr lang="es-ES" sz="2800" dirty="0">
              <a:solidFill>
                <a:schemeClr val="accent5">
                  <a:lumMod val="75000"/>
                </a:schemeClr>
              </a:solidFill>
              <a:latin typeface="+mn-lt"/>
            </a:endParaRPr>
          </a:p>
          <a:p>
            <a:pPr eaLnBrk="1" fontAlgn="auto" hangingPunct="1">
              <a:spcBef>
                <a:spcPts val="0"/>
              </a:spcBef>
              <a:spcAft>
                <a:spcPts val="0"/>
              </a:spcAft>
              <a:defRPr/>
            </a:pPr>
            <a:r>
              <a:rPr lang="en-GB" sz="2800" i="1" dirty="0">
                <a:solidFill>
                  <a:schemeClr val="tx1">
                    <a:lumMod val="50000"/>
                    <a:lumOff val="50000"/>
                  </a:schemeClr>
                </a:solidFill>
                <a:latin typeface="+mn-lt"/>
              </a:rPr>
              <a:t>	</a:t>
            </a:r>
          </a:p>
          <a:p>
            <a:pPr eaLnBrk="1" fontAlgn="auto" hangingPunct="1">
              <a:spcBef>
                <a:spcPts val="0"/>
              </a:spcBef>
              <a:spcAft>
                <a:spcPts val="0"/>
              </a:spcAft>
              <a:defRPr/>
            </a:pPr>
            <a:r>
              <a:rPr lang="en-GB" sz="2800" i="1" dirty="0">
                <a:solidFill>
                  <a:schemeClr val="tx1">
                    <a:lumMod val="50000"/>
                    <a:lumOff val="50000"/>
                  </a:schemeClr>
                </a:solidFill>
                <a:latin typeface="+mn-lt"/>
              </a:rPr>
              <a:t>	ADM shall be designed and operate in a manner that enables the 	traceability of any decision.</a:t>
            </a:r>
          </a:p>
          <a:p>
            <a:pPr eaLnBrk="1" fontAlgn="auto" hangingPunct="1">
              <a:spcBef>
                <a:spcPts val="0"/>
              </a:spcBef>
              <a:spcAft>
                <a:spcPts val="0"/>
              </a:spcAft>
              <a:defRPr/>
            </a:pPr>
            <a:endParaRPr lang="en-GB" sz="2800" i="1" dirty="0">
              <a:solidFill>
                <a:schemeClr val="accent5">
                  <a:lumMod val="75000"/>
                </a:schemeClr>
              </a:solidFill>
              <a:latin typeface="+mn-lt"/>
            </a:endParaRPr>
          </a:p>
          <a:p>
            <a:pPr eaLnBrk="1" fontAlgn="auto" hangingPunct="1">
              <a:spcBef>
                <a:spcPts val="0"/>
              </a:spcBef>
              <a:spcAft>
                <a:spcPts val="0"/>
              </a:spcAft>
              <a:defRPr/>
            </a:pPr>
            <a:r>
              <a:rPr lang="en-GB" sz="2800" b="1" dirty="0">
                <a:solidFill>
                  <a:schemeClr val="accent5">
                    <a:lumMod val="75000"/>
                  </a:schemeClr>
                </a:solidFill>
                <a:latin typeface="+mn-lt"/>
              </a:rPr>
              <a:t>Guiding Principle 6: Reasoned decisions </a:t>
            </a:r>
            <a:endParaRPr lang="es-ES" sz="2800" dirty="0">
              <a:solidFill>
                <a:schemeClr val="accent5">
                  <a:lumMod val="75000"/>
                </a:schemeClr>
              </a:solidFill>
              <a:latin typeface="+mn-lt"/>
            </a:endParaRPr>
          </a:p>
          <a:p>
            <a:pPr algn="just" eaLnBrk="1" fontAlgn="auto" hangingPunct="1">
              <a:spcBef>
                <a:spcPts val="0"/>
              </a:spcBef>
              <a:spcAft>
                <a:spcPts val="0"/>
              </a:spcAft>
              <a:defRPr/>
            </a:pPr>
            <a:r>
              <a:rPr lang="en-GB" sz="2800" i="1" dirty="0">
                <a:solidFill>
                  <a:schemeClr val="tx1">
                    <a:lumMod val="50000"/>
                    <a:lumOff val="50000"/>
                  </a:schemeClr>
                </a:solidFill>
                <a:latin typeface="+mn-lt"/>
              </a:rPr>
              <a:t>	</a:t>
            </a:r>
          </a:p>
          <a:p>
            <a:pPr algn="just" eaLnBrk="1" fontAlgn="auto" hangingPunct="1">
              <a:spcBef>
                <a:spcPts val="0"/>
              </a:spcBef>
              <a:spcAft>
                <a:spcPts val="0"/>
              </a:spcAft>
              <a:defRPr/>
            </a:pPr>
            <a:r>
              <a:rPr lang="en-GB" sz="2800" i="1" dirty="0">
                <a:solidFill>
                  <a:schemeClr val="tx1">
                    <a:lumMod val="50000"/>
                    <a:lumOff val="50000"/>
                  </a:schemeClr>
                </a:solidFill>
                <a:latin typeface="+mn-lt"/>
              </a:rPr>
              <a:t>	The complexity, the opacity or the unpredictability of ADM is not a valid 	ground for rendering an unreasoned, 	unfounded or arbitrary decision. </a:t>
            </a:r>
            <a:endParaRPr lang="es-ES" sz="2800" dirty="0">
              <a:solidFill>
                <a:schemeClr val="tx1">
                  <a:lumMod val="50000"/>
                  <a:lumOff val="50000"/>
                </a:schemeClr>
              </a:solidFill>
              <a:latin typeface="+mn-lt"/>
            </a:endParaRPr>
          </a:p>
          <a:p>
            <a:pPr eaLnBrk="1" fontAlgn="auto" hangingPunct="1">
              <a:spcBef>
                <a:spcPts val="0"/>
              </a:spcBef>
              <a:spcAft>
                <a:spcPts val="0"/>
              </a:spcAft>
              <a:defRPr/>
            </a:pPr>
            <a:endParaRPr lang="es-ES" dirty="0">
              <a:latin typeface="+mn-lt"/>
            </a:endParaRPr>
          </a:p>
          <a:p>
            <a:pPr algn="just" eaLnBrk="1" fontAlgn="auto" hangingPunct="1">
              <a:spcBef>
                <a:spcPts val="0"/>
              </a:spcBef>
              <a:spcAft>
                <a:spcPts val="0"/>
              </a:spcAft>
              <a:defRPr/>
            </a:pPr>
            <a:endParaRPr lang="en-GB" dirty="0">
              <a:solidFill>
                <a:schemeClr val="tx1">
                  <a:lumMod val="50000"/>
                  <a:lumOff val="50000"/>
                </a:schemeClr>
              </a:solidFill>
              <a:latin typeface="+mn-lt"/>
            </a:endParaRPr>
          </a:p>
        </p:txBody>
      </p:sp>
      <p:sp>
        <p:nvSpPr>
          <p:cNvPr id="2" name="Flecha curvada hacia arriba 1">
            <a:extLst>
              <a:ext uri="{FF2B5EF4-FFF2-40B4-BE49-F238E27FC236}">
                <a16:creationId xmlns:a16="http://schemas.microsoft.com/office/drawing/2014/main" id="{C4965CBE-88ED-9BE1-F509-37948AE5F160}"/>
              </a:ext>
            </a:extLst>
          </p:cNvPr>
          <p:cNvSpPr/>
          <p:nvPr/>
        </p:nvSpPr>
        <p:spPr>
          <a:xfrm rot="5400000" flipV="1">
            <a:off x="10449719" y="2702719"/>
            <a:ext cx="1893888" cy="730250"/>
          </a:xfrm>
          <a:prstGeom prst="curvedUpArrow">
            <a:avLst>
              <a:gd name="adj1" fmla="val 25000"/>
              <a:gd name="adj2" fmla="val 59164"/>
              <a:gd name="adj3" fmla="val 25000"/>
            </a:avLst>
          </a:prstGeom>
          <a:solidFill>
            <a:schemeClr val="accent2"/>
          </a:solidFill>
          <a:ln>
            <a:solidFill>
              <a:schemeClr val="accent2"/>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solidFill>
                <a:schemeClr val="tx1"/>
              </a:solidFill>
            </a:endParaRPr>
          </a:p>
        </p:txBody>
      </p:sp>
      <p:sp>
        <p:nvSpPr>
          <p:cNvPr id="33795" name="CuadroTexto 4">
            <a:extLst>
              <a:ext uri="{FF2B5EF4-FFF2-40B4-BE49-F238E27FC236}">
                <a16:creationId xmlns:a16="http://schemas.microsoft.com/office/drawing/2014/main" id="{4A9909A3-4103-133D-3242-B7CD57BBF6CB}"/>
              </a:ext>
            </a:extLst>
          </p:cNvPr>
          <p:cNvSpPr txBox="1">
            <a:spLocks noChangeArrowheads="1"/>
          </p:cNvSpPr>
          <p:nvPr/>
        </p:nvSpPr>
        <p:spPr bwMode="auto">
          <a:xfrm>
            <a:off x="6588125" y="1101725"/>
            <a:ext cx="2009775" cy="477838"/>
          </a:xfrm>
          <a:prstGeom prst="rect">
            <a:avLst/>
          </a:prstGeom>
          <a:solidFill>
            <a:schemeClr val="accent2"/>
          </a:solidFill>
          <a:ln w="9525">
            <a:solidFill>
              <a:schemeClr val="accent2"/>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2500" i="1">
                <a:solidFill>
                  <a:schemeClr val="bg1"/>
                </a:solidFill>
              </a:rPr>
              <a:t>Prerequisite</a:t>
            </a:r>
          </a:p>
        </p:txBody>
      </p:sp>
      <p:sp>
        <p:nvSpPr>
          <p:cNvPr id="33796" name="CuadroTexto 5">
            <a:extLst>
              <a:ext uri="{FF2B5EF4-FFF2-40B4-BE49-F238E27FC236}">
                <a16:creationId xmlns:a16="http://schemas.microsoft.com/office/drawing/2014/main" id="{36A09723-484F-9D96-2229-8E74F05EEF7F}"/>
              </a:ext>
            </a:extLst>
          </p:cNvPr>
          <p:cNvSpPr txBox="1">
            <a:spLocks noChangeArrowheads="1"/>
          </p:cNvSpPr>
          <p:nvPr/>
        </p:nvSpPr>
        <p:spPr bwMode="auto">
          <a:xfrm>
            <a:off x="8894763" y="1101725"/>
            <a:ext cx="2897187" cy="477838"/>
          </a:xfrm>
          <a:prstGeom prst="rect">
            <a:avLst/>
          </a:prstGeom>
          <a:solidFill>
            <a:schemeClr val="accent2"/>
          </a:solidFill>
          <a:ln w="9525">
            <a:solidFill>
              <a:schemeClr val="accent2"/>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2500" i="1">
                <a:solidFill>
                  <a:schemeClr val="bg1"/>
                </a:solidFill>
              </a:rPr>
              <a:t>Technical possibility</a:t>
            </a:r>
          </a:p>
        </p:txBody>
      </p:sp>
      <p:sp>
        <p:nvSpPr>
          <p:cNvPr id="33797" name="CuadroTexto 2">
            <a:extLst>
              <a:ext uri="{FF2B5EF4-FFF2-40B4-BE49-F238E27FC236}">
                <a16:creationId xmlns:a16="http://schemas.microsoft.com/office/drawing/2014/main" id="{9F010AC0-4F36-2F1B-5276-CFB8AD419FA0}"/>
              </a:ext>
            </a:extLst>
          </p:cNvPr>
          <p:cNvSpPr txBox="1">
            <a:spLocks noChangeArrowheads="1"/>
          </p:cNvSpPr>
          <p:nvPr/>
        </p:nvSpPr>
        <p:spPr bwMode="auto">
          <a:xfrm>
            <a:off x="5430838" y="2573338"/>
            <a:ext cx="5160962" cy="7080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2000" i="1">
                <a:solidFill>
                  <a:schemeClr val="accent2"/>
                </a:solidFill>
              </a:rPr>
              <a:t>Traceability is a decision-specific exercise, upon request or under certain circumstances </a:t>
            </a:r>
          </a:p>
        </p:txBody>
      </p:sp>
      <p:sp>
        <p:nvSpPr>
          <p:cNvPr id="33798" name="CuadroTexto 6">
            <a:extLst>
              <a:ext uri="{FF2B5EF4-FFF2-40B4-BE49-F238E27FC236}">
                <a16:creationId xmlns:a16="http://schemas.microsoft.com/office/drawing/2014/main" id="{A16A2FAB-F387-357F-802E-8459A7D23702}"/>
              </a:ext>
            </a:extLst>
          </p:cNvPr>
          <p:cNvSpPr txBox="1">
            <a:spLocks noChangeArrowheads="1"/>
          </p:cNvSpPr>
          <p:nvPr/>
        </p:nvSpPr>
        <p:spPr bwMode="auto">
          <a:xfrm>
            <a:off x="1674813" y="5278438"/>
            <a:ext cx="3016250" cy="477837"/>
          </a:xfrm>
          <a:prstGeom prst="rect">
            <a:avLst/>
          </a:prstGeom>
          <a:solidFill>
            <a:schemeClr val="accent2"/>
          </a:solidFill>
          <a:ln w="9525">
            <a:solidFill>
              <a:schemeClr val="accent2"/>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2500" i="1">
                <a:solidFill>
                  <a:schemeClr val="bg1"/>
                </a:solidFill>
              </a:rPr>
              <a:t>Beyond transparency </a:t>
            </a:r>
          </a:p>
        </p:txBody>
      </p:sp>
      <p:sp>
        <p:nvSpPr>
          <p:cNvPr id="33799" name="CuadroTexto 7">
            <a:extLst>
              <a:ext uri="{FF2B5EF4-FFF2-40B4-BE49-F238E27FC236}">
                <a16:creationId xmlns:a16="http://schemas.microsoft.com/office/drawing/2014/main" id="{E69DB581-FCDD-B064-D742-249591300A21}"/>
              </a:ext>
            </a:extLst>
          </p:cNvPr>
          <p:cNvSpPr txBox="1">
            <a:spLocks noChangeArrowheads="1"/>
          </p:cNvSpPr>
          <p:nvPr/>
        </p:nvSpPr>
        <p:spPr bwMode="auto">
          <a:xfrm>
            <a:off x="5021263" y="5278438"/>
            <a:ext cx="6510337" cy="477837"/>
          </a:xfrm>
          <a:prstGeom prst="rect">
            <a:avLst/>
          </a:prstGeom>
          <a:solidFill>
            <a:schemeClr val="accent2"/>
          </a:solidFill>
          <a:ln w="9525">
            <a:solidFill>
              <a:schemeClr val="accent2"/>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2500" i="1">
                <a:solidFill>
                  <a:schemeClr val="bg1"/>
                </a:solidFill>
              </a:rPr>
              <a:t>Reasonable: decisions, interests and rights, costs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158D409-1A13-5A0E-830E-F1F0C7BC53F5}"/>
              </a:ext>
            </a:extLst>
          </p:cNvPr>
          <p:cNvSpPr txBox="1"/>
          <p:nvPr/>
        </p:nvSpPr>
        <p:spPr>
          <a:xfrm>
            <a:off x="244475" y="12700"/>
            <a:ext cx="11703050" cy="5908675"/>
          </a:xfrm>
          <a:prstGeom prst="rect">
            <a:avLst/>
          </a:prstGeom>
          <a:noFill/>
        </p:spPr>
        <p:txBody>
          <a:bodyPr>
            <a:spAutoFit/>
          </a:bodyPr>
          <a:lstStyle/>
          <a:p>
            <a:pPr eaLnBrk="1" fontAlgn="auto" hangingPunct="1">
              <a:spcBef>
                <a:spcPts val="0"/>
              </a:spcBef>
              <a:spcAft>
                <a:spcPts val="0"/>
              </a:spcAft>
              <a:defRPr/>
            </a:pPr>
            <a:endParaRPr lang="es-ES" sz="2000" dirty="0">
              <a:latin typeface="+mn-lt"/>
            </a:endParaRPr>
          </a:p>
          <a:p>
            <a:pPr algn="just" eaLnBrk="1" fontAlgn="auto" hangingPunct="1">
              <a:spcBef>
                <a:spcPts val="0"/>
              </a:spcBef>
              <a:spcAft>
                <a:spcPts val="0"/>
              </a:spcAft>
              <a:defRPr/>
            </a:pPr>
            <a:r>
              <a:rPr lang="en-GB" sz="2000" b="1" dirty="0">
                <a:solidFill>
                  <a:schemeClr val="accent2"/>
                </a:solidFill>
                <a:latin typeface="+mn-lt"/>
              </a:rPr>
              <a:t>Illustration</a:t>
            </a:r>
          </a:p>
          <a:p>
            <a:pPr algn="just" eaLnBrk="1" fontAlgn="auto" hangingPunct="1">
              <a:spcBef>
                <a:spcPts val="0"/>
              </a:spcBef>
              <a:spcAft>
                <a:spcPts val="0"/>
              </a:spcAft>
              <a:defRPr/>
            </a:pPr>
            <a:endParaRPr lang="en-GB" sz="2000" b="1" dirty="0">
              <a:solidFill>
                <a:schemeClr val="accent2"/>
              </a:solidFill>
              <a:latin typeface="+mn-lt"/>
            </a:endParaRPr>
          </a:p>
          <a:p>
            <a:pPr algn="just" eaLnBrk="1" fontAlgn="auto" hangingPunct="1">
              <a:spcBef>
                <a:spcPts val="0"/>
              </a:spcBef>
              <a:spcAft>
                <a:spcPts val="0"/>
              </a:spcAft>
              <a:defRPr/>
            </a:pPr>
            <a:r>
              <a:rPr lang="en-GB" sz="2000" b="1" dirty="0">
                <a:solidFill>
                  <a:schemeClr val="accent2"/>
                </a:solidFill>
                <a:latin typeface="+mn-lt"/>
              </a:rPr>
              <a:t>Facts: </a:t>
            </a:r>
            <a:r>
              <a:rPr lang="es-ES" sz="2000" dirty="0" err="1">
                <a:solidFill>
                  <a:schemeClr val="tx1">
                    <a:lumMod val="50000"/>
                    <a:lumOff val="50000"/>
                  </a:schemeClr>
                </a:solidFill>
                <a:latin typeface="+mn-lt"/>
              </a:rPr>
              <a:t>An</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insurer</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employs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an</a:t>
            </a:r>
            <a:r>
              <a:rPr lang="es-ES" sz="2000" dirty="0">
                <a:solidFill>
                  <a:schemeClr val="tx1">
                    <a:lumMod val="50000"/>
                    <a:lumOff val="50000"/>
                  </a:schemeClr>
                </a:solidFill>
                <a:latin typeface="+mn-lt"/>
              </a:rPr>
              <a:t> app </a:t>
            </a:r>
            <a:r>
              <a:rPr lang="es-ES" sz="2000" dirty="0" err="1">
                <a:solidFill>
                  <a:schemeClr val="tx1">
                    <a:lumMod val="50000"/>
                    <a:lumOff val="50000"/>
                  </a:schemeClr>
                </a:solidFill>
                <a:latin typeface="+mn-lt"/>
              </a:rPr>
              <a:t>to</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screen</a:t>
            </a:r>
            <a:r>
              <a:rPr lang="es-ES" sz="2000" dirty="0">
                <a:solidFill>
                  <a:schemeClr val="tx1">
                    <a:lumMod val="50000"/>
                    <a:lumOff val="50000"/>
                  </a:schemeClr>
                </a:solidFill>
                <a:latin typeface="+mn-lt"/>
              </a:rPr>
              <a:t> eligible </a:t>
            </a:r>
            <a:r>
              <a:rPr lang="es-ES" sz="2000" dirty="0" err="1">
                <a:solidFill>
                  <a:schemeClr val="tx1">
                    <a:lumMod val="50000"/>
                    <a:lumOff val="50000"/>
                  </a:schemeClr>
                </a:solidFill>
                <a:latin typeface="+mn-lt"/>
              </a:rPr>
              <a:t>insureds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for</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health</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insurance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applicants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fill</a:t>
            </a:r>
            <a:r>
              <a:rPr lang="es-ES" sz="2000" dirty="0">
                <a:solidFill>
                  <a:schemeClr val="tx1">
                    <a:lumMod val="50000"/>
                    <a:lumOff val="50000"/>
                  </a:schemeClr>
                </a:solidFill>
                <a:latin typeface="+mn-lt"/>
              </a:rPr>
              <a:t> in a </a:t>
            </a:r>
            <a:r>
              <a:rPr lang="es-ES" sz="2000" dirty="0" err="1">
                <a:solidFill>
                  <a:schemeClr val="tx1">
                    <a:lumMod val="50000"/>
                    <a:lumOff val="50000"/>
                  </a:schemeClr>
                </a:solidFill>
                <a:latin typeface="+mn-lt"/>
              </a:rPr>
              <a:t>questionnaire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provided</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by</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insurer</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via</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app. </a:t>
            </a:r>
            <a:r>
              <a:rPr lang="es-ES" sz="2000" dirty="0" err="1">
                <a:solidFill>
                  <a:schemeClr val="tx1">
                    <a:lumMod val="50000"/>
                    <a:lumOff val="50000"/>
                  </a:schemeClr>
                </a:solidFill>
                <a:latin typeface="+mn-lt"/>
              </a:rPr>
              <a:t>Additionally</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app </a:t>
            </a:r>
            <a:r>
              <a:rPr lang="es-ES" sz="2000" dirty="0" err="1">
                <a:solidFill>
                  <a:schemeClr val="tx1">
                    <a:lumMod val="50000"/>
                    <a:lumOff val="50000"/>
                  </a:schemeClr>
                </a:solidFill>
                <a:latin typeface="+mn-lt"/>
              </a:rPr>
              <a:t>tracks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behaviour</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of</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applicants</a:t>
            </a:r>
            <a:r>
              <a:rPr lang="es-ES" sz="2000" dirty="0">
                <a:solidFill>
                  <a:schemeClr val="tx1">
                    <a:lumMod val="50000"/>
                    <a:lumOff val="50000"/>
                  </a:schemeClr>
                </a:solidFill>
                <a:latin typeface="+mn-lt"/>
              </a:rPr>
              <a:t> in social media and </a:t>
            </a:r>
            <a:r>
              <a:rPr lang="es-ES" sz="2000" dirty="0" err="1">
                <a:solidFill>
                  <a:schemeClr val="tx1">
                    <a:lumMod val="50000"/>
                    <a:lumOff val="50000"/>
                  </a:schemeClr>
                </a:solidFill>
                <a:latin typeface="+mn-lt"/>
              </a:rPr>
              <a:t>predicts</a:t>
            </a:r>
            <a:r>
              <a:rPr lang="es-ES" sz="2000" dirty="0">
                <a:solidFill>
                  <a:schemeClr val="tx1">
                    <a:lumMod val="50000"/>
                    <a:lumOff val="50000"/>
                  </a:schemeClr>
                </a:solidFill>
                <a:latin typeface="+mn-lt"/>
              </a:rPr>
              <a:t> future </a:t>
            </a:r>
            <a:r>
              <a:rPr lang="es-ES" sz="2000" dirty="0" err="1">
                <a:solidFill>
                  <a:schemeClr val="tx1">
                    <a:lumMod val="50000"/>
                    <a:lumOff val="50000"/>
                  </a:schemeClr>
                </a:solidFill>
                <a:latin typeface="+mn-lt"/>
              </a:rPr>
              <a:t>health</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risks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on</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basis </a:t>
            </a:r>
            <a:r>
              <a:rPr lang="es-ES" sz="2000" dirty="0" err="1">
                <a:solidFill>
                  <a:schemeClr val="tx1">
                    <a:lumMod val="50000"/>
                    <a:lumOff val="50000"/>
                  </a:schemeClr>
                </a:solidFill>
                <a:latin typeface="+mn-lt"/>
              </a:rPr>
              <a:t>of</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certain</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patterns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inferred</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from</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their</a:t>
            </a:r>
            <a:r>
              <a:rPr lang="es-ES" sz="2000" dirty="0">
                <a:solidFill>
                  <a:schemeClr val="tx1">
                    <a:lumMod val="50000"/>
                    <a:lumOff val="50000"/>
                  </a:schemeClr>
                </a:solidFill>
                <a:latin typeface="+mn-lt"/>
              </a:rPr>
              <a:t> digital </a:t>
            </a:r>
            <a:r>
              <a:rPr lang="es-ES" sz="2000" dirty="0" err="1">
                <a:solidFill>
                  <a:schemeClr val="tx1">
                    <a:lumMod val="50000"/>
                    <a:lumOff val="50000"/>
                  </a:schemeClr>
                </a:solidFill>
                <a:latin typeface="+mn-lt"/>
              </a:rPr>
              <a:t>activity</a:t>
            </a:r>
            <a:r>
              <a:rPr lang="es-ES" sz="2000" dirty="0">
                <a:solidFill>
                  <a:schemeClr val="tx1">
                    <a:lumMod val="50000"/>
                    <a:lumOff val="50000"/>
                  </a:schemeClr>
                </a:solidFill>
                <a:latin typeface="+mn-lt"/>
              </a:rPr>
              <a:t>. </a:t>
            </a:r>
          </a:p>
          <a:p>
            <a:pPr algn="just" eaLnBrk="1" fontAlgn="auto" hangingPunct="1">
              <a:spcBef>
                <a:spcPts val="0"/>
              </a:spcBef>
              <a:spcAft>
                <a:spcPts val="0"/>
              </a:spcAft>
              <a:defRPr/>
            </a:pPr>
            <a:endParaRPr lang="es-ES" sz="2000" dirty="0">
              <a:solidFill>
                <a:schemeClr val="tx1">
                  <a:lumMod val="50000"/>
                  <a:lumOff val="50000"/>
                </a:schemeClr>
              </a:solidFill>
              <a:latin typeface="+mn-lt"/>
            </a:endParaRPr>
          </a:p>
          <a:p>
            <a:pPr algn="just" eaLnBrk="1" fontAlgn="auto" hangingPunct="1">
              <a:spcBef>
                <a:spcPts val="0"/>
              </a:spcBef>
              <a:spcAft>
                <a:spcPts val="0"/>
              </a:spcAft>
              <a:defRPr/>
            </a:pPr>
            <a:r>
              <a:rPr lang="es-ES" sz="2000" b="1" dirty="0" err="1">
                <a:solidFill>
                  <a:schemeClr val="accent2"/>
                </a:solidFill>
                <a:latin typeface="+mn-lt"/>
              </a:rPr>
              <a:t>Problem</a:t>
            </a:r>
            <a:r>
              <a:rPr lang="es-ES" sz="2000" dirty="0">
                <a:solidFill>
                  <a:schemeClr val="tx1">
                    <a:lumMod val="50000"/>
                    <a:lumOff val="50000"/>
                  </a:schemeClr>
                </a:solidFill>
                <a:latin typeface="+mn-lt"/>
              </a:rPr>
              <a:t>: A </a:t>
            </a:r>
            <a:r>
              <a:rPr lang="es-ES" sz="2000" dirty="0" err="1">
                <a:solidFill>
                  <a:schemeClr val="tx1">
                    <a:lumMod val="50000"/>
                    <a:lumOff val="50000"/>
                  </a:schemeClr>
                </a:solidFill>
                <a:latin typeface="+mn-lt"/>
              </a:rPr>
              <a:t>group</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of</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applicants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whose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requests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have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been</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refused</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by</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app </a:t>
            </a:r>
            <a:r>
              <a:rPr lang="es-ES" sz="2000" dirty="0" err="1">
                <a:solidFill>
                  <a:schemeClr val="tx1">
                    <a:lumMod val="50000"/>
                    <a:lumOff val="50000"/>
                  </a:schemeClr>
                </a:solidFill>
                <a:latin typeface="+mn-lt"/>
              </a:rPr>
              <a:t>alleges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that</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denial</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of</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their</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requests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is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unfounded</a:t>
            </a:r>
            <a:r>
              <a:rPr lang="es-ES" sz="2000" dirty="0">
                <a:solidFill>
                  <a:schemeClr val="tx1">
                    <a:lumMod val="50000"/>
                    <a:lumOff val="50000"/>
                  </a:schemeClr>
                </a:solidFill>
                <a:latin typeface="+mn-lt"/>
              </a:rPr>
              <a:t> and </a:t>
            </a:r>
            <a:r>
              <a:rPr lang="es-ES" sz="2000" dirty="0" err="1">
                <a:solidFill>
                  <a:schemeClr val="tx1">
                    <a:lumMod val="50000"/>
                    <a:lumOff val="50000"/>
                  </a:schemeClr>
                </a:solidFill>
                <a:latin typeface="+mn-lt"/>
              </a:rPr>
              <a:t>arbitrary</a:t>
            </a:r>
            <a:r>
              <a:rPr lang="es-ES" sz="2000" dirty="0">
                <a:solidFill>
                  <a:schemeClr val="tx1">
                    <a:lumMod val="50000"/>
                    <a:lumOff val="50000"/>
                  </a:schemeClr>
                </a:solidFill>
                <a:latin typeface="+mn-lt"/>
              </a:rPr>
              <a:t> and </a:t>
            </a:r>
            <a:r>
              <a:rPr lang="es-ES" sz="2000" dirty="0" err="1">
                <a:solidFill>
                  <a:schemeClr val="tx1">
                    <a:lumMod val="50000"/>
                    <a:lumOff val="50000"/>
                  </a:schemeClr>
                </a:solidFill>
                <a:latin typeface="+mn-lt"/>
              </a:rPr>
              <a:t>ask</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for</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an</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explanation</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for</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decision</a:t>
            </a:r>
            <a:r>
              <a:rPr lang="es-ES" sz="2000" dirty="0">
                <a:solidFill>
                  <a:schemeClr val="tx1">
                    <a:lumMod val="50000"/>
                    <a:lumOff val="50000"/>
                  </a:schemeClr>
                </a:solidFill>
                <a:latin typeface="+mn-lt"/>
              </a:rPr>
              <a:t>. </a:t>
            </a:r>
          </a:p>
          <a:p>
            <a:pPr algn="just" eaLnBrk="1" fontAlgn="auto" hangingPunct="1">
              <a:spcBef>
                <a:spcPts val="0"/>
              </a:spcBef>
              <a:spcAft>
                <a:spcPts val="0"/>
              </a:spcAft>
              <a:defRPr/>
            </a:pPr>
            <a:endParaRPr lang="es-ES" sz="2000" dirty="0">
              <a:solidFill>
                <a:schemeClr val="tx1">
                  <a:lumMod val="50000"/>
                  <a:lumOff val="50000"/>
                </a:schemeClr>
              </a:solidFill>
              <a:latin typeface="+mn-lt"/>
            </a:endParaRPr>
          </a:p>
          <a:p>
            <a:pPr algn="just" eaLnBrk="1" fontAlgn="auto" hangingPunct="1">
              <a:spcBef>
                <a:spcPts val="0"/>
              </a:spcBef>
              <a:spcAft>
                <a:spcPts val="0"/>
              </a:spcAft>
              <a:defRPr/>
            </a:pPr>
            <a:r>
              <a:rPr lang="es-ES" sz="2000" b="1" dirty="0" err="1">
                <a:solidFill>
                  <a:schemeClr val="accent2"/>
                </a:solidFill>
                <a:latin typeface="+mn-lt"/>
              </a:rPr>
              <a:t>Principle</a:t>
            </a:r>
            <a:r>
              <a:rPr lang="es-ES" sz="2000" dirty="0">
                <a:solidFill>
                  <a:schemeClr val="accent2"/>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operator</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insurer</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should</a:t>
            </a:r>
            <a:r>
              <a:rPr lang="es-ES" sz="2000" dirty="0">
                <a:solidFill>
                  <a:schemeClr val="tx1">
                    <a:lumMod val="50000"/>
                    <a:lumOff val="50000"/>
                  </a:schemeClr>
                </a:solidFill>
                <a:latin typeface="+mn-lt"/>
              </a:rPr>
              <a:t> be in a position </a:t>
            </a:r>
            <a:r>
              <a:rPr lang="es-ES" sz="2000" dirty="0" err="1">
                <a:solidFill>
                  <a:schemeClr val="tx1">
                    <a:lumMod val="50000"/>
                    <a:lumOff val="50000"/>
                  </a:schemeClr>
                </a:solidFill>
                <a:latin typeface="+mn-lt"/>
              </a:rPr>
              <a:t>to</a:t>
            </a:r>
            <a:r>
              <a:rPr lang="es-ES" sz="2000" dirty="0">
                <a:solidFill>
                  <a:schemeClr val="tx1">
                    <a:lumMod val="50000"/>
                    <a:lumOff val="50000"/>
                  </a:schemeClr>
                </a:solidFill>
                <a:latin typeface="+mn-lt"/>
              </a:rPr>
              <a:t> trace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decisions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refusing</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requests</a:t>
            </a:r>
            <a:r>
              <a:rPr lang="es-ES" sz="2000" dirty="0">
                <a:solidFill>
                  <a:schemeClr val="tx1">
                    <a:lumMod val="50000"/>
                    <a:lumOff val="50000"/>
                  </a:schemeClr>
                </a:solidFill>
                <a:latin typeface="+mn-lt"/>
              </a:rPr>
              <a:t> and </a:t>
            </a:r>
            <a:r>
              <a:rPr lang="es-ES" sz="2000" dirty="0" err="1">
                <a:solidFill>
                  <a:schemeClr val="tx1">
                    <a:lumMod val="50000"/>
                    <a:lumOff val="50000"/>
                  </a:schemeClr>
                </a:solidFill>
                <a:latin typeface="+mn-lt"/>
              </a:rPr>
              <a:t>to</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provide</a:t>
            </a:r>
            <a:r>
              <a:rPr lang="es-ES" sz="2000" dirty="0">
                <a:solidFill>
                  <a:schemeClr val="tx1">
                    <a:lumMod val="50000"/>
                    <a:lumOff val="50000"/>
                  </a:schemeClr>
                </a:solidFill>
                <a:latin typeface="+mn-lt"/>
              </a:rPr>
              <a:t> a </a:t>
            </a:r>
            <a:r>
              <a:rPr lang="es-ES" sz="2000" dirty="0" err="1">
                <a:solidFill>
                  <a:schemeClr val="tx1">
                    <a:lumMod val="50000"/>
                    <a:lumOff val="50000"/>
                  </a:schemeClr>
                </a:solidFill>
                <a:latin typeface="+mn-lt"/>
              </a:rPr>
              <a:t>statement</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of</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reasons</a:t>
            </a:r>
            <a:r>
              <a:rPr lang="es-ES" sz="2000" dirty="0">
                <a:solidFill>
                  <a:schemeClr val="tx1">
                    <a:lumMod val="50000"/>
                    <a:lumOff val="50000"/>
                  </a:schemeClr>
                </a:solidFill>
                <a:latin typeface="+mn-lt"/>
              </a:rPr>
              <a:t>. </a:t>
            </a:r>
          </a:p>
          <a:p>
            <a:pPr algn="just" eaLnBrk="1" fontAlgn="auto" hangingPunct="1">
              <a:spcBef>
                <a:spcPts val="0"/>
              </a:spcBef>
              <a:spcAft>
                <a:spcPts val="0"/>
              </a:spcAft>
              <a:defRPr/>
            </a:pPr>
            <a:endParaRPr lang="es-ES" sz="2000" dirty="0">
              <a:solidFill>
                <a:schemeClr val="tx1">
                  <a:lumMod val="50000"/>
                  <a:lumOff val="50000"/>
                </a:schemeClr>
              </a:solidFill>
              <a:latin typeface="+mn-lt"/>
            </a:endParaRPr>
          </a:p>
          <a:p>
            <a:pPr algn="just" eaLnBrk="1" fontAlgn="auto" hangingPunct="1">
              <a:spcBef>
                <a:spcPts val="0"/>
              </a:spcBef>
              <a:spcAft>
                <a:spcPts val="0"/>
              </a:spcAft>
              <a:defRPr/>
            </a:pPr>
            <a:r>
              <a:rPr lang="es-ES" sz="2000" b="1" dirty="0" err="1">
                <a:solidFill>
                  <a:schemeClr val="accent2"/>
                </a:solidFill>
                <a:latin typeface="+mn-lt"/>
              </a:rPr>
              <a:t>Consequences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variety</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of</a:t>
            </a:r>
            <a:r>
              <a:rPr lang="es-ES" sz="2000" dirty="0">
                <a:solidFill>
                  <a:schemeClr val="tx1">
                    <a:lumMod val="50000"/>
                    <a:lumOff val="50000"/>
                  </a:schemeClr>
                </a:solidFill>
                <a:latin typeface="+mn-lt"/>
              </a:rPr>
              <a:t> data </a:t>
            </a:r>
            <a:r>
              <a:rPr lang="es-ES" sz="2000" dirty="0" err="1">
                <a:solidFill>
                  <a:schemeClr val="tx1">
                    <a:lumMod val="50000"/>
                    <a:lumOff val="50000"/>
                  </a:schemeClr>
                </a:solidFill>
                <a:latin typeface="+mn-lt"/>
              </a:rPr>
              <a:t>collected</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inaccuracy</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of</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such</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information</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taken</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from</a:t>
            </a:r>
            <a:r>
              <a:rPr lang="es-ES" sz="2000" dirty="0">
                <a:solidFill>
                  <a:schemeClr val="tx1">
                    <a:lumMod val="50000"/>
                    <a:lumOff val="50000"/>
                  </a:schemeClr>
                </a:solidFill>
                <a:latin typeface="+mn-lt"/>
              </a:rPr>
              <a:t> social media </a:t>
            </a:r>
            <a:r>
              <a:rPr lang="es-ES" sz="2000" dirty="0" err="1">
                <a:solidFill>
                  <a:schemeClr val="tx1">
                    <a:lumMod val="50000"/>
                    <a:lumOff val="50000"/>
                  </a:schemeClr>
                </a:solidFill>
                <a:latin typeface="+mn-lt"/>
              </a:rPr>
              <a:t>or</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fact</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that</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app </a:t>
            </a:r>
            <a:r>
              <a:rPr lang="es-ES" sz="2000" dirty="0" err="1">
                <a:solidFill>
                  <a:schemeClr val="tx1">
                    <a:lumMod val="50000"/>
                    <a:lumOff val="50000"/>
                  </a:schemeClr>
                </a:solidFill>
                <a:latin typeface="+mn-lt"/>
              </a:rPr>
              <a:t>is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fully</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automated</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cannot</a:t>
            </a:r>
            <a:r>
              <a:rPr lang="es-ES" sz="2000" dirty="0">
                <a:solidFill>
                  <a:schemeClr val="tx1">
                    <a:lumMod val="50000"/>
                    <a:lumOff val="50000"/>
                  </a:schemeClr>
                </a:solidFill>
                <a:latin typeface="+mn-lt"/>
              </a:rPr>
              <a:t> lead </a:t>
            </a:r>
            <a:r>
              <a:rPr lang="es-ES" sz="2000" dirty="0" err="1">
                <a:solidFill>
                  <a:schemeClr val="tx1">
                    <a:lumMod val="50000"/>
                    <a:lumOff val="50000"/>
                  </a:schemeClr>
                </a:solidFill>
                <a:latin typeface="+mn-lt"/>
              </a:rPr>
              <a:t>to</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arbitrary</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decisions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or</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to</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these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being</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put</a:t>
            </a:r>
            <a:r>
              <a:rPr lang="es-ES" sz="2000" dirty="0">
                <a:solidFill>
                  <a:schemeClr val="tx1">
                    <a:lumMod val="50000"/>
                    <a:lumOff val="50000"/>
                  </a:schemeClr>
                </a:solidFill>
                <a:latin typeface="+mn-lt"/>
              </a:rPr>
              <a:t> forward as excuses </a:t>
            </a:r>
            <a:r>
              <a:rPr lang="es-ES" sz="2000" dirty="0" err="1">
                <a:solidFill>
                  <a:schemeClr val="tx1">
                    <a:lumMod val="50000"/>
                    <a:lumOff val="50000"/>
                  </a:schemeClr>
                </a:solidFill>
                <a:latin typeface="+mn-lt"/>
              </a:rPr>
              <a:t>not</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to</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provide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reasons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to</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affected</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persons</a:t>
            </a:r>
            <a:r>
              <a:rPr lang="es-ES" sz="2000" dirty="0">
                <a:solidFill>
                  <a:schemeClr val="tx1">
                    <a:lumMod val="50000"/>
                    <a:lumOff val="50000"/>
                  </a:schemeClr>
                </a:solidFill>
                <a:latin typeface="+mn-lt"/>
              </a:rPr>
              <a:t> </a:t>
            </a:r>
          </a:p>
          <a:p>
            <a:pPr algn="just" eaLnBrk="1" fontAlgn="auto" hangingPunct="1">
              <a:spcBef>
                <a:spcPts val="0"/>
              </a:spcBef>
              <a:spcAft>
                <a:spcPts val="0"/>
              </a:spcAft>
              <a:defRPr/>
            </a:pPr>
            <a:r>
              <a:rPr lang="en-GB" sz="2000" dirty="0">
                <a:solidFill>
                  <a:schemeClr val="tx1">
                    <a:lumMod val="50000"/>
                    <a:lumOff val="50000"/>
                  </a:schemeClr>
                </a:solidFill>
                <a:latin typeface="+mn-lt"/>
              </a:rPr>
              <a:t>.      </a:t>
            </a:r>
          </a:p>
          <a:p>
            <a:pPr algn="just" eaLnBrk="1" fontAlgn="auto" hangingPunct="1">
              <a:spcBef>
                <a:spcPts val="0"/>
              </a:spcBef>
              <a:spcAft>
                <a:spcPts val="0"/>
              </a:spcAft>
              <a:defRPr/>
            </a:pPr>
            <a:endParaRPr lang="en-GB" dirty="0">
              <a:solidFill>
                <a:schemeClr val="tx1">
                  <a:lumMod val="50000"/>
                  <a:lumOff val="50000"/>
                </a:schemeClr>
              </a:solidFill>
              <a:latin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C4C7212-9B47-11A3-DCEA-1DD5A834FBB1}"/>
              </a:ext>
            </a:extLst>
          </p:cNvPr>
          <p:cNvSpPr txBox="1"/>
          <p:nvPr/>
        </p:nvSpPr>
        <p:spPr>
          <a:xfrm>
            <a:off x="288925" y="288925"/>
            <a:ext cx="11703050" cy="2678113"/>
          </a:xfrm>
          <a:prstGeom prst="rect">
            <a:avLst/>
          </a:prstGeom>
          <a:noFill/>
        </p:spPr>
        <p:txBody>
          <a:bodyPr>
            <a:spAutoFit/>
          </a:bodyPr>
          <a:lstStyle/>
          <a:p>
            <a:pPr eaLnBrk="1" fontAlgn="auto" hangingPunct="1">
              <a:spcBef>
                <a:spcPts val="0"/>
              </a:spcBef>
              <a:spcAft>
                <a:spcPts val="0"/>
              </a:spcAft>
              <a:defRPr/>
            </a:pPr>
            <a:endParaRPr lang="en-GB" sz="2800" i="1" dirty="0">
              <a:solidFill>
                <a:schemeClr val="tx1">
                  <a:lumMod val="50000"/>
                  <a:lumOff val="50000"/>
                </a:schemeClr>
              </a:solidFill>
              <a:latin typeface="+mn-lt"/>
            </a:endParaRPr>
          </a:p>
          <a:p>
            <a:pPr algn="just" eaLnBrk="1" fontAlgn="auto" hangingPunct="1">
              <a:spcBef>
                <a:spcPts val="0"/>
              </a:spcBef>
              <a:spcAft>
                <a:spcPts val="0"/>
              </a:spcAft>
              <a:defRPr/>
            </a:pPr>
            <a:r>
              <a:rPr lang="en-GB" sz="2800" b="1" dirty="0">
                <a:solidFill>
                  <a:schemeClr val="accent5">
                    <a:lumMod val="75000"/>
                  </a:schemeClr>
                </a:solidFill>
                <a:latin typeface="+mn-lt"/>
              </a:rPr>
              <a:t>Guiding Principle 8: No limitations to the exercise of rights and access to justice</a:t>
            </a:r>
            <a:endParaRPr lang="es-ES" sz="2800" dirty="0">
              <a:solidFill>
                <a:schemeClr val="accent5">
                  <a:lumMod val="75000"/>
                </a:schemeClr>
              </a:solidFill>
              <a:latin typeface="+mn-lt"/>
            </a:endParaRPr>
          </a:p>
          <a:p>
            <a:pPr algn="just" eaLnBrk="1" fontAlgn="auto" hangingPunct="1">
              <a:spcBef>
                <a:spcPts val="0"/>
              </a:spcBef>
              <a:spcAft>
                <a:spcPts val="0"/>
              </a:spcAft>
              <a:defRPr/>
            </a:pPr>
            <a:r>
              <a:rPr lang="en-GB" sz="2800" i="1" dirty="0">
                <a:solidFill>
                  <a:schemeClr val="tx1">
                    <a:lumMod val="50000"/>
                    <a:lumOff val="50000"/>
                  </a:schemeClr>
                </a:solidFill>
                <a:latin typeface="+mn-lt"/>
              </a:rPr>
              <a:t>	Automation shall not prevent, hamper, or render unfeasible the exercise 	of rights and the access to justice by the affected persons. An alternative 	human-based route to exercise the rights should be available</a:t>
            </a:r>
          </a:p>
        </p:txBody>
      </p:sp>
      <p:sp>
        <p:nvSpPr>
          <p:cNvPr id="36866" name="CuadroTexto 2">
            <a:extLst>
              <a:ext uri="{FF2B5EF4-FFF2-40B4-BE49-F238E27FC236}">
                <a16:creationId xmlns:a16="http://schemas.microsoft.com/office/drawing/2014/main" id="{9E33C940-1C5A-0D7E-DAC0-71F2A86BAB76}"/>
              </a:ext>
            </a:extLst>
          </p:cNvPr>
          <p:cNvSpPr txBox="1">
            <a:spLocks noChangeArrowheads="1"/>
          </p:cNvSpPr>
          <p:nvPr/>
        </p:nvSpPr>
        <p:spPr bwMode="auto">
          <a:xfrm>
            <a:off x="1389063" y="3275013"/>
            <a:ext cx="3016250" cy="476250"/>
          </a:xfrm>
          <a:prstGeom prst="rect">
            <a:avLst/>
          </a:prstGeom>
          <a:solidFill>
            <a:schemeClr val="accent2"/>
          </a:solidFill>
          <a:ln w="9525">
            <a:solidFill>
              <a:schemeClr val="accent2"/>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2500" i="1">
                <a:solidFill>
                  <a:schemeClr val="bg1"/>
                </a:solidFill>
              </a:rPr>
              <a:t>Group of cases 1</a:t>
            </a:r>
          </a:p>
        </p:txBody>
      </p:sp>
      <p:sp>
        <p:nvSpPr>
          <p:cNvPr id="36867" name="CuadroTexto 4">
            <a:extLst>
              <a:ext uri="{FF2B5EF4-FFF2-40B4-BE49-F238E27FC236}">
                <a16:creationId xmlns:a16="http://schemas.microsoft.com/office/drawing/2014/main" id="{F4FD48EA-B68A-E839-FDC2-BF74BBA42300}"/>
              </a:ext>
            </a:extLst>
          </p:cNvPr>
          <p:cNvSpPr txBox="1">
            <a:spLocks noChangeArrowheads="1"/>
          </p:cNvSpPr>
          <p:nvPr/>
        </p:nvSpPr>
        <p:spPr bwMode="auto">
          <a:xfrm>
            <a:off x="7326313" y="3275013"/>
            <a:ext cx="3111500" cy="476250"/>
          </a:xfrm>
          <a:prstGeom prst="rect">
            <a:avLst/>
          </a:prstGeom>
          <a:solidFill>
            <a:schemeClr val="accent2"/>
          </a:solidFill>
          <a:ln w="9525">
            <a:solidFill>
              <a:schemeClr val="accent2"/>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2500" i="1">
                <a:solidFill>
                  <a:schemeClr val="bg1"/>
                </a:solidFill>
              </a:rPr>
              <a:t>Group of cases 2</a:t>
            </a:r>
          </a:p>
        </p:txBody>
      </p:sp>
      <p:sp>
        <p:nvSpPr>
          <p:cNvPr id="6" name="CuadroTexto 5">
            <a:extLst>
              <a:ext uri="{FF2B5EF4-FFF2-40B4-BE49-F238E27FC236}">
                <a16:creationId xmlns:a16="http://schemas.microsoft.com/office/drawing/2014/main" id="{8D5D0F43-274C-639C-ED36-7729C7547FFE}"/>
              </a:ext>
            </a:extLst>
          </p:cNvPr>
          <p:cNvSpPr txBox="1"/>
          <p:nvPr/>
        </p:nvSpPr>
        <p:spPr>
          <a:xfrm>
            <a:off x="1265238" y="3890963"/>
            <a:ext cx="3265487" cy="1016000"/>
          </a:xfrm>
          <a:prstGeom prst="rect">
            <a:avLst/>
          </a:prstGeom>
          <a:noFill/>
          <a:ln>
            <a:solidFill>
              <a:schemeClr val="tx1">
                <a:lumMod val="50000"/>
                <a:lumOff val="50000"/>
              </a:schemeClr>
            </a:solidFill>
          </a:ln>
        </p:spPr>
        <p:txBody>
          <a:bodyPr>
            <a:spAutoFit/>
          </a:bodyPr>
          <a:lstStyle/>
          <a:p>
            <a:pPr algn="just" eaLnBrk="1" fontAlgn="auto" hangingPunct="1">
              <a:spcBef>
                <a:spcPts val="0"/>
              </a:spcBef>
              <a:spcAft>
                <a:spcPts val="0"/>
              </a:spcAft>
              <a:defRPr/>
            </a:pP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affected</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person</a:t>
            </a:r>
            <a:r>
              <a:rPr lang="es-ES" sz="2000" dirty="0">
                <a:solidFill>
                  <a:schemeClr val="tx1">
                    <a:lumMod val="50000"/>
                    <a:lumOff val="50000"/>
                  </a:schemeClr>
                </a:solidFill>
                <a:latin typeface="+mn-lt"/>
              </a:rPr>
              <a:t> can </a:t>
            </a:r>
            <a:r>
              <a:rPr lang="es-ES" sz="2000" dirty="0" err="1">
                <a:solidFill>
                  <a:schemeClr val="tx1">
                    <a:lumMod val="50000"/>
                    <a:lumOff val="50000"/>
                  </a:schemeClr>
                </a:solidFill>
                <a:latin typeface="+mn-lt"/>
              </a:rPr>
              <a:t>only</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exercise</a:t>
            </a:r>
            <a:r>
              <a:rPr lang="es-ES" sz="2000" dirty="0">
                <a:solidFill>
                  <a:schemeClr val="tx1">
                    <a:lumMod val="50000"/>
                    <a:lumOff val="50000"/>
                  </a:schemeClr>
                </a:solidFill>
                <a:latin typeface="+mn-lt"/>
              </a:rPr>
              <a:t> a </a:t>
            </a:r>
            <a:r>
              <a:rPr lang="es-ES" sz="2000" dirty="0" err="1">
                <a:solidFill>
                  <a:schemeClr val="tx1">
                    <a:lumMod val="50000"/>
                    <a:lumOff val="50000"/>
                  </a:schemeClr>
                </a:solidFill>
                <a:latin typeface="+mn-lt"/>
              </a:rPr>
              <a:t>right</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by</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resorting</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to</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an</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algorithmic</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process</a:t>
            </a:r>
            <a:r>
              <a:rPr lang="es-ES" sz="2000" dirty="0">
                <a:solidFill>
                  <a:schemeClr val="tx1">
                    <a:lumMod val="50000"/>
                    <a:lumOff val="50000"/>
                  </a:schemeClr>
                </a:solidFill>
                <a:latin typeface="+mn-lt"/>
              </a:rPr>
              <a:t> </a:t>
            </a:r>
          </a:p>
        </p:txBody>
      </p:sp>
      <p:sp>
        <p:nvSpPr>
          <p:cNvPr id="7" name="CuadroTexto 6">
            <a:extLst>
              <a:ext uri="{FF2B5EF4-FFF2-40B4-BE49-F238E27FC236}">
                <a16:creationId xmlns:a16="http://schemas.microsoft.com/office/drawing/2014/main" id="{9D5C0F1F-AE7B-5938-C0FE-52C0B3F49BA0}"/>
              </a:ext>
            </a:extLst>
          </p:cNvPr>
          <p:cNvSpPr txBox="1"/>
          <p:nvPr/>
        </p:nvSpPr>
        <p:spPr>
          <a:xfrm>
            <a:off x="7059613" y="3890963"/>
            <a:ext cx="3678237" cy="1477962"/>
          </a:xfrm>
          <a:prstGeom prst="rect">
            <a:avLst/>
          </a:prstGeom>
          <a:noFill/>
          <a:ln>
            <a:solidFill>
              <a:schemeClr val="tx1">
                <a:lumMod val="50000"/>
                <a:lumOff val="50000"/>
              </a:schemeClr>
            </a:solidFill>
          </a:ln>
        </p:spPr>
        <p:txBody>
          <a:bodyPr>
            <a:spAutoFit/>
          </a:bodyPr>
          <a:lstStyle/>
          <a:p>
            <a:pPr algn="just" eaLnBrk="1" fontAlgn="auto" hangingPunct="1">
              <a:spcBef>
                <a:spcPts val="0"/>
              </a:spcBef>
              <a:spcAft>
                <a:spcPts val="0"/>
              </a:spcAft>
              <a:defRPr/>
            </a:pPr>
            <a:r>
              <a:rPr lang="es-ES" dirty="0" err="1">
                <a:solidFill>
                  <a:schemeClr val="tx1">
                    <a:lumMod val="50000"/>
                    <a:lumOff val="50000"/>
                  </a:schemeClr>
                </a:solidFill>
                <a:latin typeface="+mn-lt"/>
              </a:rPr>
              <a:t>the</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affected</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person</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is</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deprived</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of</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the</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possibility</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of</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exercising</a:t>
            </a:r>
            <a:r>
              <a:rPr lang="es-ES" dirty="0">
                <a:solidFill>
                  <a:schemeClr val="tx1">
                    <a:lumMod val="50000"/>
                    <a:lumOff val="50000"/>
                  </a:schemeClr>
                </a:solidFill>
                <a:latin typeface="+mn-lt"/>
              </a:rPr>
              <a:t> a </a:t>
            </a:r>
            <a:r>
              <a:rPr lang="es-ES" dirty="0" err="1">
                <a:solidFill>
                  <a:schemeClr val="tx1">
                    <a:lumMod val="50000"/>
                    <a:lumOff val="50000"/>
                  </a:schemeClr>
                </a:solidFill>
                <a:latin typeface="+mn-lt"/>
              </a:rPr>
              <a:t>right</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or</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access</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to</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justice</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solely</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on</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the</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grounds</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that</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the</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contested</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decision</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was</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made</a:t>
            </a:r>
            <a:r>
              <a:rPr lang="es-ES" dirty="0">
                <a:solidFill>
                  <a:schemeClr val="tx1">
                    <a:lumMod val="50000"/>
                    <a:lumOff val="50000"/>
                  </a:schemeClr>
                </a:solidFill>
                <a:latin typeface="+mn-lt"/>
              </a:rPr>
              <a:t> </a:t>
            </a:r>
            <a:r>
              <a:rPr lang="es-ES" dirty="0" err="1">
                <a:solidFill>
                  <a:schemeClr val="tx1">
                    <a:lumMod val="50000"/>
                    <a:lumOff val="50000"/>
                  </a:schemeClr>
                </a:solidFill>
                <a:latin typeface="+mn-lt"/>
              </a:rPr>
              <a:t>by</a:t>
            </a:r>
            <a:r>
              <a:rPr lang="es-ES" dirty="0">
                <a:solidFill>
                  <a:schemeClr val="tx1">
                    <a:lumMod val="50000"/>
                    <a:lumOff val="50000"/>
                  </a:schemeClr>
                </a:solidFill>
                <a:latin typeface="+mn-lt"/>
              </a:rPr>
              <a:t> ADM </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ED792F7-3477-3720-E130-7A5C503E8410}"/>
              </a:ext>
            </a:extLst>
          </p:cNvPr>
          <p:cNvSpPr txBox="1"/>
          <p:nvPr/>
        </p:nvSpPr>
        <p:spPr>
          <a:xfrm>
            <a:off x="244475" y="630238"/>
            <a:ext cx="11703050" cy="4986337"/>
          </a:xfrm>
          <a:prstGeom prst="rect">
            <a:avLst/>
          </a:prstGeom>
          <a:noFill/>
        </p:spPr>
        <p:txBody>
          <a:bodyPr>
            <a:spAutoFit/>
          </a:bodyPr>
          <a:lstStyle/>
          <a:p>
            <a:pPr eaLnBrk="1" fontAlgn="auto" hangingPunct="1">
              <a:spcBef>
                <a:spcPts val="0"/>
              </a:spcBef>
              <a:spcAft>
                <a:spcPts val="0"/>
              </a:spcAft>
              <a:defRPr/>
            </a:pPr>
            <a:endParaRPr lang="es-ES" sz="2000" dirty="0">
              <a:latin typeface="+mn-lt"/>
            </a:endParaRPr>
          </a:p>
          <a:p>
            <a:pPr algn="just" eaLnBrk="1" fontAlgn="auto" hangingPunct="1">
              <a:spcBef>
                <a:spcPts val="0"/>
              </a:spcBef>
              <a:spcAft>
                <a:spcPts val="0"/>
              </a:spcAft>
              <a:defRPr/>
            </a:pPr>
            <a:r>
              <a:rPr lang="en-GB" sz="2000" b="1" dirty="0">
                <a:solidFill>
                  <a:schemeClr val="accent2"/>
                </a:solidFill>
                <a:latin typeface="+mn-lt"/>
              </a:rPr>
              <a:t>Illustration 1</a:t>
            </a:r>
          </a:p>
          <a:p>
            <a:pPr algn="just" eaLnBrk="1" fontAlgn="auto" hangingPunct="1">
              <a:spcBef>
                <a:spcPts val="0"/>
              </a:spcBef>
              <a:spcAft>
                <a:spcPts val="0"/>
              </a:spcAft>
              <a:defRPr/>
            </a:pPr>
            <a:endParaRPr lang="en-GB" sz="2000" b="1" dirty="0">
              <a:solidFill>
                <a:schemeClr val="accent2"/>
              </a:solidFill>
              <a:latin typeface="+mn-lt"/>
            </a:endParaRPr>
          </a:p>
          <a:p>
            <a:pPr algn="just" eaLnBrk="1" fontAlgn="auto" hangingPunct="1">
              <a:spcBef>
                <a:spcPts val="0"/>
              </a:spcBef>
              <a:spcAft>
                <a:spcPts val="0"/>
              </a:spcAft>
              <a:defRPr/>
            </a:pPr>
            <a:r>
              <a:rPr lang="en-GB" sz="2000" b="1" dirty="0">
                <a:solidFill>
                  <a:schemeClr val="accent2"/>
                </a:solidFill>
                <a:latin typeface="+mn-lt"/>
              </a:rPr>
              <a:t>Facts: </a:t>
            </a:r>
            <a:r>
              <a:rPr lang="es-ES" sz="2000" dirty="0" err="1">
                <a:solidFill>
                  <a:schemeClr val="tx1">
                    <a:lumMod val="50000"/>
                    <a:lumOff val="50000"/>
                  </a:schemeClr>
                </a:solidFill>
                <a:latin typeface="+mn-lt"/>
              </a:rPr>
              <a:t>An</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insurer</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employs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an</a:t>
            </a:r>
            <a:r>
              <a:rPr lang="es-ES" sz="2000" dirty="0">
                <a:solidFill>
                  <a:schemeClr val="tx1">
                    <a:lumMod val="50000"/>
                    <a:lumOff val="50000"/>
                  </a:schemeClr>
                </a:solidFill>
                <a:latin typeface="+mn-lt"/>
              </a:rPr>
              <a:t> app </a:t>
            </a:r>
            <a:r>
              <a:rPr lang="es-ES" sz="2000" dirty="0" err="1">
                <a:solidFill>
                  <a:schemeClr val="tx1">
                    <a:lumMod val="50000"/>
                    <a:lumOff val="50000"/>
                  </a:schemeClr>
                </a:solidFill>
                <a:latin typeface="+mn-lt"/>
              </a:rPr>
              <a:t>that</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manages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entire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insurance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cycle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Notification</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of</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events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declaration</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of</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risks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or</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changes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of</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relevant</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circumstances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by</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insured</a:t>
            </a:r>
            <a:r>
              <a:rPr lang="es-ES" sz="2000" dirty="0">
                <a:solidFill>
                  <a:schemeClr val="tx1">
                    <a:lumMod val="50000"/>
                    <a:lumOff val="50000"/>
                  </a:schemeClr>
                </a:solidFill>
                <a:latin typeface="+mn-lt"/>
              </a:rPr>
              <a:t> can </a:t>
            </a:r>
            <a:r>
              <a:rPr lang="es-ES" sz="2000" dirty="0" err="1">
                <a:solidFill>
                  <a:schemeClr val="tx1">
                    <a:lumMod val="50000"/>
                    <a:lumOff val="50000"/>
                  </a:schemeClr>
                </a:solidFill>
                <a:latin typeface="+mn-lt"/>
              </a:rPr>
              <a:t>solely</a:t>
            </a:r>
            <a:r>
              <a:rPr lang="es-ES" sz="2000" dirty="0">
                <a:solidFill>
                  <a:schemeClr val="tx1">
                    <a:lumMod val="50000"/>
                    <a:lumOff val="50000"/>
                  </a:schemeClr>
                </a:solidFill>
                <a:latin typeface="+mn-lt"/>
              </a:rPr>
              <a:t> be </a:t>
            </a:r>
            <a:r>
              <a:rPr lang="es-ES" sz="2000" dirty="0" err="1">
                <a:solidFill>
                  <a:schemeClr val="tx1">
                    <a:lumMod val="50000"/>
                    <a:lumOff val="50000"/>
                  </a:schemeClr>
                </a:solidFill>
                <a:latin typeface="+mn-lt"/>
              </a:rPr>
              <a:t>communicated</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to</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insurer</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via</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app and </a:t>
            </a:r>
            <a:r>
              <a:rPr lang="es-ES" sz="2000" dirty="0" err="1">
                <a:solidFill>
                  <a:schemeClr val="tx1">
                    <a:lumMod val="50000"/>
                    <a:lumOff val="50000"/>
                  </a:schemeClr>
                </a:solidFill>
                <a:latin typeface="+mn-lt"/>
              </a:rPr>
              <a:t>on</a:t>
            </a:r>
            <a:r>
              <a:rPr lang="es-ES" sz="2000" dirty="0">
                <a:solidFill>
                  <a:schemeClr val="tx1">
                    <a:lumMod val="50000"/>
                    <a:lumOff val="50000"/>
                  </a:schemeClr>
                </a:solidFill>
                <a:latin typeface="+mn-lt"/>
              </a:rPr>
              <a:t> a </a:t>
            </a:r>
            <a:r>
              <a:rPr lang="es-ES" sz="2000" dirty="0" err="1">
                <a:solidFill>
                  <a:schemeClr val="tx1">
                    <a:lumMod val="50000"/>
                    <a:lumOff val="50000"/>
                  </a:schemeClr>
                </a:solidFill>
                <a:latin typeface="+mn-lt"/>
              </a:rPr>
              <a:t>fully</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automated</a:t>
            </a:r>
            <a:r>
              <a:rPr lang="es-ES" sz="2000" dirty="0">
                <a:solidFill>
                  <a:schemeClr val="tx1">
                    <a:lumMod val="50000"/>
                    <a:lumOff val="50000"/>
                  </a:schemeClr>
                </a:solidFill>
                <a:latin typeface="+mn-lt"/>
              </a:rPr>
              <a:t> basis.</a:t>
            </a:r>
          </a:p>
          <a:p>
            <a:pPr algn="just" eaLnBrk="1" fontAlgn="auto" hangingPunct="1">
              <a:spcBef>
                <a:spcPts val="0"/>
              </a:spcBef>
              <a:spcAft>
                <a:spcPts val="0"/>
              </a:spcAft>
              <a:defRPr/>
            </a:pPr>
            <a:endParaRPr lang="es-ES" sz="2000" dirty="0">
              <a:solidFill>
                <a:schemeClr val="tx1">
                  <a:lumMod val="50000"/>
                  <a:lumOff val="50000"/>
                </a:schemeClr>
              </a:solidFill>
              <a:latin typeface="+mn-lt"/>
            </a:endParaRPr>
          </a:p>
          <a:p>
            <a:pPr algn="just" eaLnBrk="1" fontAlgn="auto" hangingPunct="1">
              <a:spcBef>
                <a:spcPts val="0"/>
              </a:spcBef>
              <a:spcAft>
                <a:spcPts val="0"/>
              </a:spcAft>
              <a:defRPr/>
            </a:pPr>
            <a:r>
              <a:rPr lang="es-ES" sz="2000" b="1" dirty="0" err="1">
                <a:solidFill>
                  <a:schemeClr val="accent2"/>
                </a:solidFill>
                <a:latin typeface="+mn-lt"/>
              </a:rPr>
              <a:t>Problem</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insured</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attempts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to</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notify</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insurer</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of</a:t>
            </a:r>
            <a:r>
              <a:rPr lang="es-ES" sz="2000" dirty="0">
                <a:solidFill>
                  <a:schemeClr val="tx1">
                    <a:lumMod val="50000"/>
                    <a:lumOff val="50000"/>
                  </a:schemeClr>
                </a:solidFill>
                <a:latin typeface="+mn-lt"/>
              </a:rPr>
              <a:t> a </a:t>
            </a:r>
            <a:r>
              <a:rPr lang="es-ES" sz="2000" dirty="0" err="1">
                <a:solidFill>
                  <a:schemeClr val="tx1">
                    <a:lumMod val="50000"/>
                    <a:lumOff val="50000"/>
                  </a:schemeClr>
                </a:solidFill>
                <a:latin typeface="+mn-lt"/>
              </a:rPr>
              <a:t>relevant</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change</a:t>
            </a:r>
            <a:r>
              <a:rPr lang="es-ES" sz="2000" dirty="0">
                <a:solidFill>
                  <a:schemeClr val="tx1">
                    <a:lumMod val="50000"/>
                    <a:lumOff val="50000"/>
                  </a:schemeClr>
                </a:solidFill>
                <a:latin typeface="+mn-lt"/>
              </a:rPr>
              <a:t> in </a:t>
            </a:r>
            <a:r>
              <a:rPr lang="es-ES" sz="2000" dirty="0" err="1">
                <a:solidFill>
                  <a:schemeClr val="tx1">
                    <a:lumMod val="50000"/>
                    <a:lumOff val="50000"/>
                  </a:schemeClr>
                </a:solidFill>
                <a:latin typeface="+mn-lt"/>
              </a:rPr>
              <a:t>risk-reducing</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circumstances</a:t>
            </a:r>
            <a:r>
              <a:rPr lang="es-ES" sz="2000" dirty="0">
                <a:solidFill>
                  <a:schemeClr val="tx1">
                    <a:lumMod val="50000"/>
                    <a:lumOff val="50000"/>
                  </a:schemeClr>
                </a:solidFill>
                <a:latin typeface="+mn-lt"/>
              </a:rPr>
              <a:t> in </a:t>
            </a:r>
            <a:r>
              <a:rPr lang="es-ES" sz="2000" dirty="0" err="1">
                <a:solidFill>
                  <a:schemeClr val="tx1">
                    <a:lumMod val="50000"/>
                    <a:lumOff val="50000"/>
                  </a:schemeClr>
                </a:solidFill>
                <a:latin typeface="+mn-lt"/>
              </a:rPr>
              <a:t>order</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to</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benefit</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from</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an</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improvement</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of</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economic</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conditions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of</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insurance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policy</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by</a:t>
            </a:r>
            <a:r>
              <a:rPr lang="es-ES" sz="2000" dirty="0">
                <a:solidFill>
                  <a:schemeClr val="tx1">
                    <a:lumMod val="50000"/>
                    <a:lumOff val="50000"/>
                  </a:schemeClr>
                </a:solidFill>
                <a:latin typeface="+mn-lt"/>
              </a:rPr>
              <a:t> a </a:t>
            </a:r>
            <a:r>
              <a:rPr lang="es-ES" sz="2000" dirty="0" err="1">
                <a:solidFill>
                  <a:schemeClr val="tx1">
                    <a:lumMod val="50000"/>
                    <a:lumOff val="50000"/>
                  </a:schemeClr>
                </a:solidFill>
                <a:latin typeface="+mn-lt"/>
              </a:rPr>
              <a:t>corresponding</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reduction</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of</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insurance</a:t>
            </a:r>
            <a:r>
              <a:rPr lang="es-ES" sz="2000" dirty="0">
                <a:solidFill>
                  <a:schemeClr val="tx1">
                    <a:lumMod val="50000"/>
                    <a:lumOff val="50000"/>
                  </a:schemeClr>
                </a:solidFill>
                <a:latin typeface="+mn-lt"/>
              </a:rPr>
              <a:t> premium.</a:t>
            </a:r>
          </a:p>
          <a:p>
            <a:pPr algn="just" eaLnBrk="1" fontAlgn="auto" hangingPunct="1">
              <a:spcBef>
                <a:spcPts val="0"/>
              </a:spcBef>
              <a:spcAft>
                <a:spcPts val="0"/>
              </a:spcAft>
              <a:defRPr/>
            </a:pPr>
            <a:endParaRPr lang="es-ES" sz="2000" dirty="0">
              <a:solidFill>
                <a:schemeClr val="tx1">
                  <a:lumMod val="50000"/>
                  <a:lumOff val="50000"/>
                </a:schemeClr>
              </a:solidFill>
              <a:latin typeface="+mn-lt"/>
            </a:endParaRPr>
          </a:p>
          <a:p>
            <a:pPr algn="just" eaLnBrk="1" fontAlgn="auto" hangingPunct="1">
              <a:spcBef>
                <a:spcPts val="0"/>
              </a:spcBef>
              <a:spcAft>
                <a:spcPts val="0"/>
              </a:spcAft>
              <a:defRPr/>
            </a:pPr>
            <a:r>
              <a:rPr lang="es-ES" sz="2000" b="1" dirty="0" err="1">
                <a:solidFill>
                  <a:schemeClr val="accent2"/>
                </a:solidFill>
                <a:latin typeface="+mn-lt"/>
              </a:rPr>
              <a:t>Consequences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app </a:t>
            </a:r>
            <a:r>
              <a:rPr lang="es-ES" sz="2000" dirty="0" err="1">
                <a:solidFill>
                  <a:schemeClr val="tx1">
                    <a:lumMod val="50000"/>
                    <a:lumOff val="50000"/>
                  </a:schemeClr>
                </a:solidFill>
                <a:latin typeface="+mn-lt"/>
              </a:rPr>
              <a:t>provides</a:t>
            </a:r>
            <a:r>
              <a:rPr lang="es-ES" sz="2000" dirty="0">
                <a:solidFill>
                  <a:schemeClr val="tx1">
                    <a:lumMod val="50000"/>
                    <a:lumOff val="50000"/>
                  </a:schemeClr>
                </a:solidFill>
                <a:latin typeface="+mn-lt"/>
              </a:rPr>
              <a:t> a </a:t>
            </a:r>
            <a:r>
              <a:rPr lang="es-ES" sz="2000" dirty="0" err="1">
                <a:solidFill>
                  <a:schemeClr val="tx1">
                    <a:lumMod val="50000"/>
                    <a:lumOff val="50000"/>
                  </a:schemeClr>
                </a:solidFill>
                <a:latin typeface="+mn-lt"/>
              </a:rPr>
              <a:t>form</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to</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communicate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any</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change</a:t>
            </a:r>
            <a:r>
              <a:rPr lang="es-ES" sz="2000" dirty="0">
                <a:solidFill>
                  <a:schemeClr val="tx1">
                    <a:lumMod val="50000"/>
                    <a:lumOff val="50000"/>
                  </a:schemeClr>
                </a:solidFill>
                <a:latin typeface="+mn-lt"/>
              </a:rPr>
              <a:t> in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relevant</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circumstances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However</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form</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is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very</a:t>
            </a:r>
            <a:r>
              <a:rPr lang="es-ES" sz="2000" dirty="0">
                <a:solidFill>
                  <a:schemeClr val="tx1">
                    <a:lumMod val="50000"/>
                    <a:lumOff val="50000"/>
                  </a:schemeClr>
                </a:solidFill>
                <a:latin typeface="+mn-lt"/>
              </a:rPr>
              <a:t> simple and </a:t>
            </a:r>
            <a:r>
              <a:rPr lang="es-ES" sz="2000" dirty="0" err="1">
                <a:solidFill>
                  <a:schemeClr val="tx1">
                    <a:lumMod val="50000"/>
                    <a:lumOff val="50000"/>
                  </a:schemeClr>
                </a:solidFill>
                <a:latin typeface="+mn-lt"/>
              </a:rPr>
              <a:t>merely</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offers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possibility</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for</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insured</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to</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select</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one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change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among</a:t>
            </a:r>
            <a:r>
              <a:rPr lang="es-ES" sz="2000" dirty="0">
                <a:solidFill>
                  <a:schemeClr val="tx1">
                    <a:lumMod val="50000"/>
                    <a:lumOff val="50000"/>
                  </a:schemeClr>
                </a:solidFill>
                <a:latin typeface="+mn-lt"/>
              </a:rPr>
              <a:t> a </a:t>
            </a:r>
            <a:r>
              <a:rPr lang="es-ES" sz="2000" dirty="0" err="1">
                <a:solidFill>
                  <a:schemeClr val="tx1">
                    <a:lumMod val="50000"/>
                    <a:lumOff val="50000"/>
                  </a:schemeClr>
                </a:solidFill>
                <a:latin typeface="+mn-lt"/>
              </a:rPr>
              <a:t>list</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of</a:t>
            </a:r>
            <a:r>
              <a:rPr lang="es-ES" sz="2000" dirty="0">
                <a:solidFill>
                  <a:schemeClr val="tx1">
                    <a:lumMod val="50000"/>
                    <a:lumOff val="50000"/>
                  </a:schemeClr>
                </a:solidFill>
                <a:latin typeface="+mn-lt"/>
              </a:rPr>
              <a:t> pre-</a:t>
            </a:r>
            <a:r>
              <a:rPr lang="es-ES" sz="2000" dirty="0" err="1">
                <a:solidFill>
                  <a:schemeClr val="tx1">
                    <a:lumMod val="50000"/>
                    <a:lumOff val="50000"/>
                  </a:schemeClr>
                </a:solidFill>
                <a:latin typeface="+mn-lt"/>
              </a:rPr>
              <a:t>defined</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situations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insured</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cannot</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communicate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change</a:t>
            </a:r>
            <a:r>
              <a:rPr lang="es-ES" sz="2000" dirty="0">
                <a:solidFill>
                  <a:schemeClr val="tx1">
                    <a:lumMod val="50000"/>
                    <a:lumOff val="50000"/>
                  </a:schemeClr>
                </a:solidFill>
                <a:latin typeface="+mn-lt"/>
              </a:rPr>
              <a:t> and </a:t>
            </a:r>
            <a:r>
              <a:rPr lang="es-ES" sz="2000" dirty="0" err="1">
                <a:solidFill>
                  <a:schemeClr val="tx1">
                    <a:lumMod val="50000"/>
                    <a:lumOff val="50000"/>
                  </a:schemeClr>
                </a:solidFill>
                <a:latin typeface="+mn-lt"/>
              </a:rPr>
              <a:t>there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is</a:t>
            </a:r>
            <a:r>
              <a:rPr lang="es-ES" sz="2000" dirty="0">
                <a:solidFill>
                  <a:schemeClr val="tx1">
                    <a:lumMod val="50000"/>
                    <a:lumOff val="50000"/>
                  </a:schemeClr>
                </a:solidFill>
                <a:latin typeface="+mn-lt"/>
              </a:rPr>
              <a:t> no </a:t>
            </a:r>
            <a:r>
              <a:rPr lang="es-ES" sz="2000" dirty="0" err="1">
                <a:solidFill>
                  <a:schemeClr val="tx1">
                    <a:lumMod val="50000"/>
                    <a:lumOff val="50000"/>
                  </a:schemeClr>
                </a:solidFill>
                <a:latin typeface="+mn-lt"/>
              </a:rPr>
              <a:t>other</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way</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to</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contact</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insurer</a:t>
            </a:r>
            <a:r>
              <a:rPr lang="es-ES" sz="2000" dirty="0">
                <a:solidFill>
                  <a:schemeClr val="tx1">
                    <a:lumMod val="50000"/>
                    <a:lumOff val="50000"/>
                  </a:schemeClr>
                </a:solidFill>
                <a:latin typeface="+mn-lt"/>
              </a:rPr>
              <a:t>.</a:t>
            </a:r>
            <a:r>
              <a:rPr lang="en-GB" sz="2000" dirty="0">
                <a:solidFill>
                  <a:schemeClr val="tx1">
                    <a:lumMod val="50000"/>
                    <a:lumOff val="50000"/>
                  </a:schemeClr>
                </a:solidFill>
                <a:latin typeface="+mn-lt"/>
              </a:rPr>
              <a:t>      </a:t>
            </a:r>
          </a:p>
          <a:p>
            <a:pPr algn="just" eaLnBrk="1" fontAlgn="auto" hangingPunct="1">
              <a:spcBef>
                <a:spcPts val="0"/>
              </a:spcBef>
              <a:spcAft>
                <a:spcPts val="0"/>
              </a:spcAft>
              <a:defRPr/>
            </a:pPr>
            <a:endParaRPr lang="en-GB" dirty="0">
              <a:solidFill>
                <a:schemeClr val="tx1">
                  <a:lumMod val="50000"/>
                  <a:lumOff val="50000"/>
                </a:schemeClr>
              </a:solidFill>
              <a:latin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FC248FD-8D73-5948-40DF-9A083474F4DB}"/>
              </a:ext>
            </a:extLst>
          </p:cNvPr>
          <p:cNvSpPr txBox="1"/>
          <p:nvPr/>
        </p:nvSpPr>
        <p:spPr>
          <a:xfrm>
            <a:off x="244475" y="23813"/>
            <a:ext cx="11703050" cy="5910262"/>
          </a:xfrm>
          <a:prstGeom prst="rect">
            <a:avLst/>
          </a:prstGeom>
          <a:noFill/>
        </p:spPr>
        <p:txBody>
          <a:bodyPr>
            <a:spAutoFit/>
          </a:bodyPr>
          <a:lstStyle/>
          <a:p>
            <a:pPr eaLnBrk="1" fontAlgn="auto" hangingPunct="1">
              <a:spcBef>
                <a:spcPts val="0"/>
              </a:spcBef>
              <a:spcAft>
                <a:spcPts val="0"/>
              </a:spcAft>
              <a:defRPr/>
            </a:pPr>
            <a:endParaRPr lang="es-ES" sz="2000" dirty="0">
              <a:latin typeface="+mn-lt"/>
            </a:endParaRPr>
          </a:p>
          <a:p>
            <a:pPr algn="just" eaLnBrk="1" fontAlgn="auto" hangingPunct="1">
              <a:spcBef>
                <a:spcPts val="0"/>
              </a:spcBef>
              <a:spcAft>
                <a:spcPts val="0"/>
              </a:spcAft>
              <a:defRPr/>
            </a:pPr>
            <a:r>
              <a:rPr lang="en-GB" sz="2000" b="1" dirty="0">
                <a:solidFill>
                  <a:schemeClr val="accent2"/>
                </a:solidFill>
                <a:latin typeface="+mn-lt"/>
              </a:rPr>
              <a:t>Illustration 2</a:t>
            </a:r>
          </a:p>
          <a:p>
            <a:pPr algn="just" eaLnBrk="1" fontAlgn="auto" hangingPunct="1">
              <a:spcBef>
                <a:spcPts val="0"/>
              </a:spcBef>
              <a:spcAft>
                <a:spcPts val="0"/>
              </a:spcAft>
              <a:defRPr/>
            </a:pPr>
            <a:endParaRPr lang="en-GB" sz="2000" b="1" dirty="0">
              <a:solidFill>
                <a:schemeClr val="accent2"/>
              </a:solidFill>
              <a:latin typeface="+mn-lt"/>
            </a:endParaRPr>
          </a:p>
          <a:p>
            <a:pPr algn="just" eaLnBrk="1" fontAlgn="auto" hangingPunct="1">
              <a:spcBef>
                <a:spcPts val="0"/>
              </a:spcBef>
              <a:spcAft>
                <a:spcPts val="0"/>
              </a:spcAft>
              <a:defRPr/>
            </a:pPr>
            <a:r>
              <a:rPr lang="en-GB" sz="2000" b="1" dirty="0">
                <a:solidFill>
                  <a:schemeClr val="accent2"/>
                </a:solidFill>
                <a:latin typeface="+mn-lt"/>
              </a:rPr>
              <a:t>Facts: </a:t>
            </a:r>
            <a:r>
              <a:rPr lang="es-ES" sz="2000" dirty="0">
                <a:solidFill>
                  <a:schemeClr val="tx1">
                    <a:lumMod val="50000"/>
                    <a:lumOff val="50000"/>
                  </a:schemeClr>
                </a:solidFill>
                <a:latin typeface="+mn-lt"/>
              </a:rPr>
              <a:t>A </a:t>
            </a:r>
            <a:r>
              <a:rPr lang="es-ES" sz="2000" dirty="0" err="1">
                <a:solidFill>
                  <a:schemeClr val="tx1">
                    <a:lumMod val="50000"/>
                    <a:lumOff val="50000"/>
                  </a:schemeClr>
                </a:solidFill>
                <a:latin typeface="+mn-lt"/>
              </a:rPr>
              <a:t>platform</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for</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generating</a:t>
            </a:r>
            <a:r>
              <a:rPr lang="es-ES" sz="2000" dirty="0">
                <a:solidFill>
                  <a:schemeClr val="tx1">
                    <a:lumMod val="50000"/>
                    <a:lumOff val="50000"/>
                  </a:schemeClr>
                </a:solidFill>
                <a:latin typeface="+mn-lt"/>
              </a:rPr>
              <a:t> and </a:t>
            </a:r>
            <a:r>
              <a:rPr lang="es-ES" sz="2000" dirty="0" err="1">
                <a:solidFill>
                  <a:schemeClr val="tx1">
                    <a:lumMod val="50000"/>
                    <a:lumOff val="50000"/>
                  </a:schemeClr>
                </a:solidFill>
                <a:latin typeface="+mn-lt"/>
              </a:rPr>
              <a:t>sharing</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artistic</a:t>
            </a:r>
            <a:r>
              <a:rPr lang="es-ES" sz="2000" dirty="0">
                <a:solidFill>
                  <a:schemeClr val="tx1">
                    <a:lumMod val="50000"/>
                    <a:lumOff val="50000"/>
                  </a:schemeClr>
                </a:solidFill>
                <a:latin typeface="+mn-lt"/>
              </a:rPr>
              <a:t> digital </a:t>
            </a:r>
            <a:r>
              <a:rPr lang="es-ES" sz="2000" dirty="0" err="1">
                <a:solidFill>
                  <a:schemeClr val="tx1">
                    <a:lumMod val="50000"/>
                    <a:lumOff val="50000"/>
                  </a:schemeClr>
                </a:solidFill>
                <a:latin typeface="+mn-lt"/>
              </a:rPr>
              <a:t>content</a:t>
            </a:r>
            <a:r>
              <a:rPr lang="es-ES" sz="2000" dirty="0">
                <a:solidFill>
                  <a:schemeClr val="tx1">
                    <a:lumMod val="50000"/>
                    <a:lumOff val="50000"/>
                  </a:schemeClr>
                </a:solidFill>
                <a:latin typeface="+mn-lt"/>
              </a:rPr>
              <a:t> has </a:t>
            </a:r>
            <a:r>
              <a:rPr lang="es-ES" sz="2000" dirty="0" err="1">
                <a:solidFill>
                  <a:schemeClr val="tx1">
                    <a:lumMod val="50000"/>
                    <a:lumOff val="50000"/>
                  </a:schemeClr>
                </a:solidFill>
                <a:latin typeface="+mn-lt"/>
              </a:rPr>
              <a:t>developed</a:t>
            </a:r>
            <a:r>
              <a:rPr lang="es-ES" sz="2000" dirty="0">
                <a:solidFill>
                  <a:schemeClr val="tx1">
                    <a:lumMod val="50000"/>
                    <a:lumOff val="50000"/>
                  </a:schemeClr>
                </a:solidFill>
                <a:latin typeface="+mn-lt"/>
              </a:rPr>
              <a:t> a </a:t>
            </a:r>
            <a:r>
              <a:rPr lang="es-ES" sz="2000" dirty="0" err="1">
                <a:solidFill>
                  <a:schemeClr val="tx1">
                    <a:lumMod val="50000"/>
                    <a:lumOff val="50000"/>
                  </a:schemeClr>
                </a:solidFill>
                <a:latin typeface="+mn-lt"/>
              </a:rPr>
              <a:t>strict</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algorithm-driven</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content</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system</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to</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remove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illegal</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content</a:t>
            </a:r>
            <a:r>
              <a:rPr lang="es-ES" sz="2000" dirty="0">
                <a:solidFill>
                  <a:schemeClr val="tx1">
                    <a:lumMod val="50000"/>
                    <a:lumOff val="50000"/>
                  </a:schemeClr>
                </a:solidFill>
                <a:latin typeface="+mn-lt"/>
              </a:rPr>
              <a:t> and </a:t>
            </a:r>
            <a:r>
              <a:rPr lang="es-ES" sz="2000" dirty="0" err="1">
                <a:solidFill>
                  <a:schemeClr val="tx1">
                    <a:lumMod val="50000"/>
                    <a:lumOff val="50000"/>
                  </a:schemeClr>
                </a:solidFill>
                <a:latin typeface="+mn-lt"/>
              </a:rPr>
              <a:t>content</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violating</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platform’s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policies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content</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system</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detects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inappropriate</a:t>
            </a:r>
            <a:r>
              <a:rPr lang="es-ES" sz="2000" dirty="0">
                <a:solidFill>
                  <a:schemeClr val="tx1">
                    <a:lumMod val="50000"/>
                    <a:lumOff val="50000"/>
                  </a:schemeClr>
                </a:solidFill>
                <a:latin typeface="+mn-lt"/>
              </a:rPr>
              <a:t>/</a:t>
            </a:r>
            <a:r>
              <a:rPr lang="es-ES" sz="2000" dirty="0" err="1">
                <a:solidFill>
                  <a:schemeClr val="tx1">
                    <a:lumMod val="50000"/>
                    <a:lumOff val="50000"/>
                  </a:schemeClr>
                </a:solidFill>
                <a:latin typeface="+mn-lt"/>
              </a:rPr>
              <a:t>illegal</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content</a:t>
            </a:r>
            <a:r>
              <a:rPr lang="es-ES" sz="2000" dirty="0">
                <a:solidFill>
                  <a:schemeClr val="tx1">
                    <a:lumMod val="50000"/>
                    <a:lumOff val="50000"/>
                  </a:schemeClr>
                </a:solidFill>
                <a:latin typeface="+mn-lt"/>
              </a:rPr>
              <a:t> and </a:t>
            </a:r>
            <a:r>
              <a:rPr lang="es-ES" sz="2000" dirty="0" err="1">
                <a:solidFill>
                  <a:schemeClr val="tx1">
                    <a:lumMod val="50000"/>
                    <a:lumOff val="50000"/>
                  </a:schemeClr>
                </a:solidFill>
                <a:latin typeface="+mn-lt"/>
              </a:rPr>
              <a:t>removes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it</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automatically</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If</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system</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identifies</a:t>
            </a:r>
            <a:r>
              <a:rPr lang="es-ES" sz="2000" dirty="0">
                <a:solidFill>
                  <a:schemeClr val="tx1">
                    <a:lumMod val="50000"/>
                    <a:lumOff val="50000"/>
                  </a:schemeClr>
                </a:solidFill>
                <a:latin typeface="+mn-lt"/>
              </a:rPr>
              <a:t> more tan </a:t>
            </a:r>
            <a:r>
              <a:rPr lang="es-ES" sz="2000" dirty="0" err="1">
                <a:solidFill>
                  <a:schemeClr val="tx1">
                    <a:lumMod val="50000"/>
                    <a:lumOff val="50000"/>
                  </a:schemeClr>
                </a:solidFill>
                <a:latin typeface="+mn-lt"/>
              </a:rPr>
              <a:t>two</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infringements</a:t>
            </a:r>
            <a:r>
              <a:rPr lang="es-ES" sz="2000" dirty="0">
                <a:solidFill>
                  <a:schemeClr val="tx1">
                    <a:lumMod val="50000"/>
                    <a:lumOff val="50000"/>
                  </a:schemeClr>
                </a:solidFill>
                <a:latin typeface="+mn-lt"/>
              </a:rPr>
              <a:t> in </a:t>
            </a:r>
            <a:r>
              <a:rPr lang="es-ES" sz="2000" dirty="0" err="1">
                <a:solidFill>
                  <a:schemeClr val="tx1">
                    <a:lumMod val="50000"/>
                    <a:lumOff val="50000"/>
                  </a:schemeClr>
                </a:solidFill>
                <a:latin typeface="+mn-lt"/>
              </a:rPr>
              <a:t>one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week</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it</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immediately</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closes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content-publishing</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account</a:t>
            </a:r>
            <a:r>
              <a:rPr lang="es-ES" sz="2000" dirty="0">
                <a:solidFill>
                  <a:schemeClr val="tx1">
                    <a:lumMod val="50000"/>
                    <a:lumOff val="50000"/>
                  </a:schemeClr>
                </a:solidFill>
                <a:latin typeface="+mn-lt"/>
              </a:rPr>
              <a:t> and </a:t>
            </a:r>
            <a:r>
              <a:rPr lang="es-ES" sz="2000" dirty="0" err="1">
                <a:solidFill>
                  <a:schemeClr val="tx1">
                    <a:lumMod val="50000"/>
                    <a:lumOff val="50000"/>
                  </a:schemeClr>
                </a:solidFill>
                <a:latin typeface="+mn-lt"/>
              </a:rPr>
              <a:t>deletes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all</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user-generated</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content</a:t>
            </a:r>
            <a:r>
              <a:rPr lang="es-ES" sz="2000" dirty="0">
                <a:solidFill>
                  <a:schemeClr val="tx1">
                    <a:lumMod val="50000"/>
                    <a:lumOff val="50000"/>
                  </a:schemeClr>
                </a:solidFill>
                <a:latin typeface="+mn-lt"/>
              </a:rPr>
              <a:t>.</a:t>
            </a:r>
          </a:p>
          <a:p>
            <a:pPr algn="just" eaLnBrk="1" fontAlgn="auto" hangingPunct="1">
              <a:spcBef>
                <a:spcPts val="0"/>
              </a:spcBef>
              <a:spcAft>
                <a:spcPts val="0"/>
              </a:spcAft>
              <a:defRPr/>
            </a:pPr>
            <a:endParaRPr lang="es-ES" sz="2000" dirty="0">
              <a:solidFill>
                <a:schemeClr val="tx1">
                  <a:lumMod val="50000"/>
                  <a:lumOff val="50000"/>
                </a:schemeClr>
              </a:solidFill>
              <a:latin typeface="+mn-lt"/>
            </a:endParaRPr>
          </a:p>
          <a:p>
            <a:pPr algn="just" eaLnBrk="1" fontAlgn="auto" hangingPunct="1">
              <a:spcBef>
                <a:spcPts val="0"/>
              </a:spcBef>
              <a:spcAft>
                <a:spcPts val="0"/>
              </a:spcAft>
              <a:defRPr/>
            </a:pPr>
            <a:r>
              <a:rPr lang="es-ES" sz="2000" b="1" dirty="0" err="1">
                <a:solidFill>
                  <a:schemeClr val="accent2"/>
                </a:solidFill>
                <a:latin typeface="+mn-lt"/>
              </a:rPr>
              <a:t>Problem</a:t>
            </a:r>
            <a:r>
              <a:rPr lang="es-ES" sz="2000" dirty="0">
                <a:solidFill>
                  <a:schemeClr val="tx1">
                    <a:lumMod val="50000"/>
                    <a:lumOff val="50000"/>
                  </a:schemeClr>
                </a:solidFill>
                <a:latin typeface="+mn-lt"/>
              </a:rPr>
              <a:t>: Once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account</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of</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user</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affected</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person</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is</a:t>
            </a:r>
            <a:r>
              <a:rPr lang="es-ES" sz="2000" dirty="0">
                <a:solidFill>
                  <a:schemeClr val="tx1">
                    <a:lumMod val="50000"/>
                    <a:lumOff val="50000"/>
                  </a:schemeClr>
                </a:solidFill>
                <a:latin typeface="+mn-lt"/>
              </a:rPr>
              <a:t> removed, </a:t>
            </a:r>
            <a:r>
              <a:rPr lang="es-ES" sz="2000" dirty="0" err="1">
                <a:solidFill>
                  <a:schemeClr val="tx1">
                    <a:lumMod val="50000"/>
                    <a:lumOff val="50000"/>
                  </a:schemeClr>
                </a:solidFill>
                <a:latin typeface="+mn-lt"/>
              </a:rPr>
              <a:t>there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is</a:t>
            </a:r>
            <a:r>
              <a:rPr lang="es-ES" sz="2000" dirty="0">
                <a:solidFill>
                  <a:schemeClr val="tx1">
                    <a:lumMod val="50000"/>
                    <a:lumOff val="50000"/>
                  </a:schemeClr>
                </a:solidFill>
                <a:latin typeface="+mn-lt"/>
              </a:rPr>
              <a:t> no </a:t>
            </a:r>
            <a:r>
              <a:rPr lang="es-ES" sz="2000" dirty="0" err="1">
                <a:solidFill>
                  <a:schemeClr val="tx1">
                    <a:lumMod val="50000"/>
                    <a:lumOff val="50000"/>
                  </a:schemeClr>
                </a:solidFill>
                <a:latin typeface="+mn-lt"/>
              </a:rPr>
              <a:t>access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to</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internal</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complainthandling</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process</a:t>
            </a:r>
            <a:r>
              <a:rPr lang="es-ES" sz="2000" dirty="0">
                <a:solidFill>
                  <a:schemeClr val="tx1">
                    <a:lumMod val="50000"/>
                    <a:lumOff val="50000"/>
                  </a:schemeClr>
                </a:solidFill>
                <a:latin typeface="+mn-lt"/>
              </a:rPr>
              <a:t>, dispute </a:t>
            </a:r>
            <a:r>
              <a:rPr lang="es-ES" sz="2000" dirty="0" err="1">
                <a:solidFill>
                  <a:schemeClr val="tx1">
                    <a:lumMod val="50000"/>
                    <a:lumOff val="50000"/>
                  </a:schemeClr>
                </a:solidFill>
                <a:latin typeface="+mn-lt"/>
              </a:rPr>
              <a:t>resolution</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mechanisms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or</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affected</a:t>
            </a:r>
            <a:r>
              <a:rPr lang="es-ES" sz="2000" dirty="0">
                <a:solidFill>
                  <a:schemeClr val="tx1">
                    <a:lumMod val="50000"/>
                    <a:lumOff val="50000"/>
                  </a:schemeClr>
                </a:solidFill>
                <a:latin typeface="+mn-lt"/>
              </a:rPr>
              <a:t> digital </a:t>
            </a:r>
            <a:r>
              <a:rPr lang="es-ES" sz="2000" dirty="0" err="1">
                <a:solidFill>
                  <a:schemeClr val="tx1">
                    <a:lumMod val="50000"/>
                    <a:lumOff val="50000"/>
                  </a:schemeClr>
                </a:solidFill>
                <a:latin typeface="+mn-lt"/>
              </a:rPr>
              <a:t>content</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Thus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user</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is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totally</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defenceless</a:t>
            </a:r>
            <a:r>
              <a:rPr lang="es-ES" sz="2000" dirty="0">
                <a:solidFill>
                  <a:schemeClr val="tx1">
                    <a:lumMod val="50000"/>
                    <a:lumOff val="50000"/>
                  </a:schemeClr>
                </a:solidFill>
                <a:latin typeface="+mn-lt"/>
              </a:rPr>
              <a:t>, as </a:t>
            </a:r>
            <a:r>
              <a:rPr lang="es-ES" sz="2000" dirty="0" err="1">
                <a:solidFill>
                  <a:schemeClr val="tx1">
                    <a:lumMod val="50000"/>
                    <a:lumOff val="50000"/>
                  </a:schemeClr>
                </a:solidFill>
                <a:latin typeface="+mn-lt"/>
              </a:rPr>
              <a:t>there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is</a:t>
            </a:r>
            <a:r>
              <a:rPr lang="es-ES" sz="2000" dirty="0">
                <a:solidFill>
                  <a:schemeClr val="tx1">
                    <a:lumMod val="50000"/>
                    <a:lumOff val="50000"/>
                  </a:schemeClr>
                </a:solidFill>
                <a:latin typeface="+mn-lt"/>
              </a:rPr>
              <a:t> no alternative </a:t>
            </a:r>
            <a:r>
              <a:rPr lang="es-ES" sz="2000" dirty="0" err="1">
                <a:solidFill>
                  <a:schemeClr val="tx1">
                    <a:lumMod val="50000"/>
                    <a:lumOff val="50000"/>
                  </a:schemeClr>
                </a:solidFill>
                <a:latin typeface="+mn-lt"/>
              </a:rPr>
              <a:t>way</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to</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challenge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decision</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other</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than</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through</a:t>
            </a:r>
            <a:r>
              <a:rPr lang="es-ES" sz="2000" dirty="0">
                <a:solidFill>
                  <a:schemeClr val="tx1">
                    <a:lumMod val="50000"/>
                    <a:lumOff val="50000"/>
                  </a:schemeClr>
                </a:solidFill>
                <a:latin typeface="+mn-lt"/>
              </a:rPr>
              <a:t> judicial </a:t>
            </a:r>
            <a:r>
              <a:rPr lang="es-ES" sz="2000" dirty="0" err="1">
                <a:solidFill>
                  <a:schemeClr val="tx1">
                    <a:lumMod val="50000"/>
                    <a:lumOff val="50000"/>
                  </a:schemeClr>
                </a:solidFill>
                <a:latin typeface="+mn-lt"/>
              </a:rPr>
              <a:t>action</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for</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restitution</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or</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compensation</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Meanwhile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user</a:t>
            </a:r>
            <a:r>
              <a:rPr lang="es-ES" sz="2000" dirty="0">
                <a:solidFill>
                  <a:schemeClr val="tx1">
                    <a:lumMod val="50000"/>
                    <a:lumOff val="50000"/>
                  </a:schemeClr>
                </a:solidFill>
                <a:latin typeface="+mn-lt"/>
              </a:rPr>
              <a:t> has </a:t>
            </a:r>
            <a:r>
              <a:rPr lang="es-ES" sz="2000" dirty="0" err="1">
                <a:solidFill>
                  <a:schemeClr val="tx1">
                    <a:lumMod val="50000"/>
                    <a:lumOff val="50000"/>
                  </a:schemeClr>
                </a:solidFill>
                <a:latin typeface="+mn-lt"/>
              </a:rPr>
              <a:t>lost</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all</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their</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posted</a:t>
            </a:r>
            <a:r>
              <a:rPr lang="es-ES" sz="2000" dirty="0">
                <a:solidFill>
                  <a:schemeClr val="tx1">
                    <a:lumMod val="50000"/>
                    <a:lumOff val="50000"/>
                  </a:schemeClr>
                </a:solidFill>
                <a:latin typeface="+mn-lt"/>
              </a:rPr>
              <a:t> digital </a:t>
            </a:r>
            <a:r>
              <a:rPr lang="es-ES" sz="2000" dirty="0" err="1">
                <a:solidFill>
                  <a:schemeClr val="tx1">
                    <a:lumMod val="50000"/>
                    <a:lumOff val="50000"/>
                  </a:schemeClr>
                </a:solidFill>
                <a:latin typeface="+mn-lt"/>
              </a:rPr>
              <a:t>content</a:t>
            </a:r>
            <a:r>
              <a:rPr lang="es-ES" sz="2000" dirty="0">
                <a:solidFill>
                  <a:schemeClr val="tx1">
                    <a:lumMod val="50000"/>
                    <a:lumOff val="50000"/>
                  </a:schemeClr>
                </a:solidFill>
                <a:latin typeface="+mn-lt"/>
              </a:rPr>
              <a:t> and has no </a:t>
            </a:r>
            <a:r>
              <a:rPr lang="es-ES" sz="2000" dirty="0" err="1">
                <a:solidFill>
                  <a:schemeClr val="tx1">
                    <a:lumMod val="50000"/>
                    <a:lumOff val="50000"/>
                  </a:schemeClr>
                </a:solidFill>
                <a:latin typeface="+mn-lt"/>
              </a:rPr>
              <a:t>reasonable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means</a:t>
            </a:r>
            <a:r>
              <a:rPr lang="es-ES" sz="2000" dirty="0">
                <a:solidFill>
                  <a:schemeClr val="tx1">
                    <a:lumMod val="50000"/>
                    <a:lumOff val="50000"/>
                  </a:schemeClr>
                </a:solidFill>
                <a:latin typeface="+mn-lt"/>
              </a:rPr>
              <a:t> at </a:t>
            </a:r>
            <a:r>
              <a:rPr lang="es-ES" sz="2000" dirty="0" err="1">
                <a:solidFill>
                  <a:schemeClr val="tx1">
                    <a:lumMod val="50000"/>
                    <a:lumOff val="50000"/>
                  </a:schemeClr>
                </a:solidFill>
                <a:latin typeface="+mn-lt"/>
              </a:rPr>
              <a:t>their</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disposal</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to</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exercise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their</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rights</a:t>
            </a:r>
            <a:r>
              <a:rPr lang="es-ES" sz="2000" dirty="0">
                <a:solidFill>
                  <a:schemeClr val="tx1">
                    <a:lumMod val="50000"/>
                    <a:lumOff val="50000"/>
                  </a:schemeClr>
                </a:solidFill>
                <a:latin typeface="+mn-lt"/>
              </a:rPr>
              <a:t>..</a:t>
            </a:r>
          </a:p>
          <a:p>
            <a:pPr algn="just" eaLnBrk="1" fontAlgn="auto" hangingPunct="1">
              <a:spcBef>
                <a:spcPts val="0"/>
              </a:spcBef>
              <a:spcAft>
                <a:spcPts val="0"/>
              </a:spcAft>
              <a:defRPr/>
            </a:pPr>
            <a:endParaRPr lang="es-ES" sz="2000" dirty="0">
              <a:solidFill>
                <a:schemeClr val="tx1">
                  <a:lumMod val="50000"/>
                  <a:lumOff val="50000"/>
                </a:schemeClr>
              </a:solidFill>
              <a:latin typeface="+mn-lt"/>
            </a:endParaRPr>
          </a:p>
          <a:p>
            <a:pPr algn="just" eaLnBrk="1" fontAlgn="auto" hangingPunct="1">
              <a:spcBef>
                <a:spcPts val="0"/>
              </a:spcBef>
              <a:spcAft>
                <a:spcPts val="0"/>
              </a:spcAft>
              <a:defRPr/>
            </a:pPr>
            <a:r>
              <a:rPr lang="es-ES" sz="2000" b="1" dirty="0" err="1">
                <a:solidFill>
                  <a:schemeClr val="accent2"/>
                </a:solidFill>
                <a:latin typeface="+mn-lt"/>
              </a:rPr>
              <a:t>Principle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effects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of</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closing</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account</a:t>
            </a:r>
            <a:r>
              <a:rPr lang="es-ES" sz="2000" dirty="0">
                <a:solidFill>
                  <a:schemeClr val="tx1">
                    <a:lumMod val="50000"/>
                    <a:lumOff val="50000"/>
                  </a:schemeClr>
                </a:solidFill>
                <a:latin typeface="+mn-lt"/>
              </a:rPr>
              <a:t> and </a:t>
            </a:r>
            <a:r>
              <a:rPr lang="es-ES" sz="2000" dirty="0" err="1">
                <a:solidFill>
                  <a:schemeClr val="tx1">
                    <a:lumMod val="50000"/>
                    <a:lumOff val="50000"/>
                  </a:schemeClr>
                </a:solidFill>
                <a:latin typeface="+mn-lt"/>
              </a:rPr>
              <a:t>deleting</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all</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digital </a:t>
            </a:r>
            <a:r>
              <a:rPr lang="es-ES" sz="2000" dirty="0" err="1">
                <a:solidFill>
                  <a:schemeClr val="tx1">
                    <a:lumMod val="50000"/>
                    <a:lumOff val="50000"/>
                  </a:schemeClr>
                </a:solidFill>
                <a:latin typeface="+mn-lt"/>
              </a:rPr>
              <a:t>content</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may</a:t>
            </a:r>
            <a:r>
              <a:rPr lang="es-ES" sz="2000" dirty="0">
                <a:solidFill>
                  <a:schemeClr val="tx1">
                    <a:lumMod val="50000"/>
                    <a:lumOff val="50000"/>
                  </a:schemeClr>
                </a:solidFill>
                <a:latin typeface="+mn-lt"/>
              </a:rPr>
              <a:t> be </a:t>
            </a:r>
            <a:r>
              <a:rPr lang="es-ES" sz="2000" dirty="0" err="1">
                <a:solidFill>
                  <a:schemeClr val="tx1">
                    <a:lumMod val="50000"/>
                    <a:lumOff val="50000"/>
                  </a:schemeClr>
                </a:solidFill>
                <a:latin typeface="+mn-lt"/>
              </a:rPr>
              <a:t>considered</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excessive</a:t>
            </a:r>
            <a:r>
              <a:rPr lang="es-ES" sz="2000" dirty="0">
                <a:solidFill>
                  <a:schemeClr val="tx1">
                    <a:lumMod val="50000"/>
                    <a:lumOff val="50000"/>
                  </a:schemeClr>
                </a:solidFill>
                <a:latin typeface="+mn-lt"/>
              </a:rPr>
              <a:t> and </a:t>
            </a:r>
            <a:r>
              <a:rPr lang="es-ES" sz="2000" dirty="0" err="1">
                <a:solidFill>
                  <a:schemeClr val="tx1">
                    <a:lumMod val="50000"/>
                    <a:lumOff val="50000"/>
                  </a:schemeClr>
                </a:solidFill>
                <a:latin typeface="+mn-lt"/>
              </a:rPr>
              <a:t>undesired</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if</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consequence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is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that</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user</a:t>
            </a:r>
            <a:r>
              <a:rPr lang="es-ES" sz="2000" dirty="0">
                <a:solidFill>
                  <a:schemeClr val="tx1">
                    <a:lumMod val="50000"/>
                    <a:lumOff val="50000"/>
                  </a:schemeClr>
                </a:solidFill>
                <a:latin typeface="+mn-lt"/>
              </a:rPr>
              <a:t> has </a:t>
            </a:r>
            <a:r>
              <a:rPr lang="es-ES" sz="2000" dirty="0" err="1">
                <a:solidFill>
                  <a:schemeClr val="tx1">
                    <a:lumMod val="50000"/>
                    <a:lumOff val="50000"/>
                  </a:schemeClr>
                </a:solidFill>
                <a:latin typeface="+mn-lt"/>
              </a:rPr>
              <a:t>means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of</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challenging</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decision</a:t>
            </a:r>
            <a:r>
              <a:rPr lang="es-ES" sz="2000" dirty="0">
                <a:solidFill>
                  <a:schemeClr val="tx1">
                    <a:lumMod val="50000"/>
                    <a:lumOff val="50000"/>
                  </a:schemeClr>
                </a:solidFill>
                <a:latin typeface="+mn-lt"/>
              </a:rPr>
              <a:t> and </a:t>
            </a:r>
            <a:r>
              <a:rPr lang="es-ES" sz="2000" dirty="0" err="1">
                <a:solidFill>
                  <a:schemeClr val="tx1">
                    <a:lumMod val="50000"/>
                    <a:lumOff val="50000"/>
                  </a:schemeClr>
                </a:solidFill>
                <a:latin typeface="+mn-lt"/>
              </a:rPr>
              <a:t>defending</a:t>
            </a:r>
            <a:endParaRPr lang="es-ES" sz="2000" dirty="0">
              <a:solidFill>
                <a:schemeClr val="tx1">
                  <a:lumMod val="50000"/>
                  <a:lumOff val="50000"/>
                </a:schemeClr>
              </a:solidFill>
              <a:latin typeface="+mn-lt"/>
            </a:endParaRPr>
          </a:p>
          <a:p>
            <a:pPr algn="just" eaLnBrk="1" fontAlgn="auto" hangingPunct="1">
              <a:spcBef>
                <a:spcPts val="0"/>
              </a:spcBef>
              <a:spcAft>
                <a:spcPts val="0"/>
              </a:spcAft>
              <a:defRPr/>
            </a:pPr>
            <a:r>
              <a:rPr lang="es-ES" sz="2000" dirty="0" err="1">
                <a:solidFill>
                  <a:schemeClr val="tx1">
                    <a:lumMod val="50000"/>
                    <a:lumOff val="50000"/>
                  </a:schemeClr>
                </a:solidFill>
                <a:latin typeface="+mn-lt"/>
              </a:rPr>
              <a:t>their</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rights</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before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closure</a:t>
            </a:r>
            <a:r>
              <a:rPr lang="es-ES" sz="2000" dirty="0">
                <a:solidFill>
                  <a:schemeClr val="tx1">
                    <a:lumMod val="50000"/>
                    <a:lumOff val="50000"/>
                  </a:schemeClr>
                </a:solidFill>
                <a:latin typeface="+mn-lt"/>
              </a:rPr>
              <a:t> and </a:t>
            </a:r>
            <a:r>
              <a:rPr lang="es-ES" sz="2000" dirty="0" err="1">
                <a:solidFill>
                  <a:schemeClr val="tx1">
                    <a:lumMod val="50000"/>
                    <a:lumOff val="50000"/>
                  </a:schemeClr>
                </a:solidFill>
                <a:latin typeface="+mn-lt"/>
              </a:rPr>
              <a:t>the</a:t>
            </a:r>
            <a:r>
              <a:rPr lang="es-ES" sz="2000" dirty="0">
                <a:solidFill>
                  <a:schemeClr val="tx1">
                    <a:lumMod val="50000"/>
                    <a:lumOff val="50000"/>
                  </a:schemeClr>
                </a:solidFill>
                <a:latin typeface="+mn-lt"/>
              </a:rPr>
              <a:t> </a:t>
            </a:r>
            <a:r>
              <a:rPr lang="es-ES" sz="2000" dirty="0" err="1">
                <a:solidFill>
                  <a:schemeClr val="tx1">
                    <a:lumMod val="50000"/>
                    <a:lumOff val="50000"/>
                  </a:schemeClr>
                </a:solidFill>
                <a:latin typeface="+mn-lt"/>
              </a:rPr>
              <a:t>removal</a:t>
            </a:r>
            <a:r>
              <a:rPr lang="es-ES" sz="2000" dirty="0">
                <a:solidFill>
                  <a:schemeClr val="tx1">
                    <a:lumMod val="50000"/>
                    <a:lumOff val="50000"/>
                  </a:schemeClr>
                </a:solidFill>
                <a:latin typeface="+mn-lt"/>
              </a:rPr>
              <a:t> are </a:t>
            </a:r>
            <a:r>
              <a:rPr lang="es-ES" sz="2000" dirty="0" err="1">
                <a:solidFill>
                  <a:schemeClr val="tx1">
                    <a:lumMod val="50000"/>
                    <a:lumOff val="50000"/>
                  </a:schemeClr>
                </a:solidFill>
                <a:latin typeface="+mn-lt"/>
              </a:rPr>
              <a:t>executed</a:t>
            </a:r>
            <a:r>
              <a:rPr lang="es-ES" sz="2000" dirty="0">
                <a:solidFill>
                  <a:schemeClr val="tx1">
                    <a:lumMod val="50000"/>
                    <a:lumOff val="50000"/>
                  </a:schemeClr>
                </a:solidFill>
                <a:latin typeface="+mn-lt"/>
              </a:rPr>
              <a:t>.</a:t>
            </a:r>
            <a:r>
              <a:rPr lang="en-GB" sz="2000" dirty="0">
                <a:solidFill>
                  <a:schemeClr val="tx1">
                    <a:lumMod val="50000"/>
                    <a:lumOff val="50000"/>
                  </a:schemeClr>
                </a:solidFill>
                <a:latin typeface="+mn-lt"/>
              </a:rPr>
              <a:t>   </a:t>
            </a:r>
          </a:p>
          <a:p>
            <a:pPr algn="just" eaLnBrk="1" fontAlgn="auto" hangingPunct="1">
              <a:spcBef>
                <a:spcPts val="0"/>
              </a:spcBef>
              <a:spcAft>
                <a:spcPts val="0"/>
              </a:spcAft>
              <a:defRPr/>
            </a:pPr>
            <a:endParaRPr lang="en-GB" dirty="0">
              <a:solidFill>
                <a:schemeClr val="tx1">
                  <a:lumMod val="50000"/>
                  <a:lumOff val="50000"/>
                </a:schemeClr>
              </a:solidFill>
              <a:latin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F80E000-74EF-BA68-09DC-AA08D433B708}"/>
              </a:ext>
            </a:extLst>
          </p:cNvPr>
          <p:cNvSpPr txBox="1"/>
          <p:nvPr/>
        </p:nvSpPr>
        <p:spPr>
          <a:xfrm>
            <a:off x="288925" y="288925"/>
            <a:ext cx="11703050" cy="5264150"/>
          </a:xfrm>
          <a:prstGeom prst="rect">
            <a:avLst/>
          </a:prstGeom>
          <a:noFill/>
        </p:spPr>
        <p:txBody>
          <a:bodyPr>
            <a:spAutoFit/>
          </a:bodyPr>
          <a:lstStyle/>
          <a:p>
            <a:pPr eaLnBrk="1" fontAlgn="auto" hangingPunct="1">
              <a:spcBef>
                <a:spcPts val="0"/>
              </a:spcBef>
              <a:spcAft>
                <a:spcPts val="0"/>
              </a:spcAft>
              <a:defRPr/>
            </a:pPr>
            <a:endParaRPr lang="en-GB" sz="2800" i="1" dirty="0">
              <a:solidFill>
                <a:schemeClr val="tx1">
                  <a:lumMod val="50000"/>
                  <a:lumOff val="50000"/>
                </a:schemeClr>
              </a:solidFill>
              <a:latin typeface="+mn-lt"/>
            </a:endParaRPr>
          </a:p>
          <a:p>
            <a:pPr algn="just" eaLnBrk="1" fontAlgn="auto" hangingPunct="1">
              <a:spcBef>
                <a:spcPts val="0"/>
              </a:spcBef>
              <a:spcAft>
                <a:spcPts val="0"/>
              </a:spcAft>
              <a:defRPr/>
            </a:pPr>
            <a:r>
              <a:rPr lang="en-GB" sz="2800" b="1" dirty="0">
                <a:solidFill>
                  <a:schemeClr val="accent5">
                    <a:lumMod val="75000"/>
                  </a:schemeClr>
                </a:solidFill>
                <a:latin typeface="+mn-lt"/>
              </a:rPr>
              <a:t>Guiding Principle 9: Human oversight/action</a:t>
            </a:r>
            <a:endParaRPr lang="es-ES" sz="2800" dirty="0">
              <a:solidFill>
                <a:schemeClr val="accent5">
                  <a:lumMod val="75000"/>
                </a:schemeClr>
              </a:solidFill>
              <a:latin typeface="+mn-lt"/>
            </a:endParaRPr>
          </a:p>
          <a:p>
            <a:pPr algn="just" eaLnBrk="1" fontAlgn="auto" hangingPunct="1">
              <a:spcBef>
                <a:spcPts val="0"/>
              </a:spcBef>
              <a:spcAft>
                <a:spcPts val="0"/>
              </a:spcAft>
              <a:defRPr/>
            </a:pPr>
            <a:r>
              <a:rPr lang="en-GB" sz="2800" i="1" dirty="0">
                <a:solidFill>
                  <a:schemeClr val="tx1">
                    <a:lumMod val="50000"/>
                    <a:lumOff val="50000"/>
                  </a:schemeClr>
                </a:solidFill>
                <a:latin typeface="+mn-lt"/>
              </a:rPr>
              <a:t>	The operator shall ensure reasonable and proportionate human oversight 	over the operation of ADM taking into consideration the risks involved 	and the rights and legitimate interests potentially affected by the 	decision. </a:t>
            </a:r>
            <a:endParaRPr lang="es-ES" sz="2800" dirty="0">
              <a:solidFill>
                <a:schemeClr val="tx1">
                  <a:lumMod val="50000"/>
                  <a:lumOff val="50000"/>
                </a:schemeClr>
              </a:solidFill>
              <a:latin typeface="+mn-lt"/>
            </a:endParaRPr>
          </a:p>
          <a:p>
            <a:pPr algn="just" eaLnBrk="1" fontAlgn="auto" hangingPunct="1">
              <a:spcBef>
                <a:spcPts val="0"/>
              </a:spcBef>
              <a:spcAft>
                <a:spcPts val="0"/>
              </a:spcAft>
              <a:defRPr/>
            </a:pPr>
            <a:endParaRPr lang="en-GB" sz="2800" b="1" dirty="0">
              <a:solidFill>
                <a:schemeClr val="tx1">
                  <a:lumMod val="50000"/>
                  <a:lumOff val="50000"/>
                </a:schemeClr>
              </a:solidFill>
              <a:latin typeface="+mn-lt"/>
            </a:endParaRPr>
          </a:p>
          <a:p>
            <a:pPr algn="just" eaLnBrk="1" fontAlgn="auto" hangingPunct="1">
              <a:spcBef>
                <a:spcPts val="0"/>
              </a:spcBef>
              <a:spcAft>
                <a:spcPts val="0"/>
              </a:spcAft>
              <a:defRPr/>
            </a:pPr>
            <a:r>
              <a:rPr lang="en-GB" sz="2800" b="1" dirty="0">
                <a:solidFill>
                  <a:schemeClr val="accent5">
                    <a:lumMod val="75000"/>
                  </a:schemeClr>
                </a:solidFill>
                <a:latin typeface="+mn-lt"/>
              </a:rPr>
              <a:t>Guiding principles 10: Human review of significant decisions</a:t>
            </a:r>
            <a:endParaRPr lang="es-ES" sz="2800" dirty="0">
              <a:solidFill>
                <a:schemeClr val="accent5">
                  <a:lumMod val="75000"/>
                </a:schemeClr>
              </a:solidFill>
              <a:latin typeface="+mn-lt"/>
            </a:endParaRPr>
          </a:p>
          <a:p>
            <a:pPr algn="just" eaLnBrk="1" fontAlgn="auto" hangingPunct="1">
              <a:spcBef>
                <a:spcPts val="0"/>
              </a:spcBef>
              <a:spcAft>
                <a:spcPts val="0"/>
              </a:spcAft>
              <a:defRPr/>
            </a:pPr>
            <a:r>
              <a:rPr lang="en-GB" sz="2800" i="1" dirty="0">
                <a:solidFill>
                  <a:schemeClr val="tx1">
                    <a:lumMod val="50000"/>
                    <a:lumOff val="50000"/>
                  </a:schemeClr>
                </a:solidFill>
                <a:latin typeface="+mn-lt"/>
              </a:rPr>
              <a:t>	Human review of selected significant decisions on the grounds of the 	relevance of the legal effects, the irreversibility of their consequences, or 	the seriousness of the impact on rights and legitimate interests shall be 	made available by the operator.</a:t>
            </a:r>
            <a:endParaRPr lang="es-ES" sz="2800" dirty="0">
              <a:solidFill>
                <a:schemeClr val="tx1">
                  <a:lumMod val="50000"/>
                  <a:lumOff val="50000"/>
                </a:schemeClr>
              </a:solidFill>
              <a:latin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793D5F9B-9AB4-FB65-59A9-6031D94387F7}"/>
              </a:ext>
            </a:extLst>
          </p:cNvPr>
          <p:cNvGraphicFramePr>
            <a:graphicFrameLocks noGrp="1"/>
          </p:cNvGraphicFramePr>
          <p:nvPr/>
        </p:nvGraphicFramePr>
        <p:xfrm>
          <a:off x="795338" y="530225"/>
          <a:ext cx="10747374" cy="4922448"/>
        </p:xfrm>
        <a:graphic>
          <a:graphicData uri="http://schemas.openxmlformats.org/drawingml/2006/table">
            <a:tbl>
              <a:tblPr firstRow="1" bandRow="1">
                <a:tableStyleId>{5C22544A-7EE6-4342-B048-85BDC9FD1C3A}</a:tableStyleId>
              </a:tblPr>
              <a:tblGrid>
                <a:gridCol w="3582458">
                  <a:extLst>
                    <a:ext uri="{9D8B030D-6E8A-4147-A177-3AD203B41FA5}">
                      <a16:colId xmlns:a16="http://schemas.microsoft.com/office/drawing/2014/main" val="20000"/>
                    </a:ext>
                  </a:extLst>
                </a:gridCol>
                <a:gridCol w="3582458">
                  <a:extLst>
                    <a:ext uri="{9D8B030D-6E8A-4147-A177-3AD203B41FA5}">
                      <a16:colId xmlns:a16="http://schemas.microsoft.com/office/drawing/2014/main" val="20001"/>
                    </a:ext>
                  </a:extLst>
                </a:gridCol>
                <a:gridCol w="3582458">
                  <a:extLst>
                    <a:ext uri="{9D8B030D-6E8A-4147-A177-3AD203B41FA5}">
                      <a16:colId xmlns:a16="http://schemas.microsoft.com/office/drawing/2014/main" val="20002"/>
                    </a:ext>
                  </a:extLst>
                </a:gridCol>
              </a:tblGrid>
              <a:tr h="853220">
                <a:tc>
                  <a:txBody>
                    <a:bodyPr/>
                    <a:lstStyle/>
                    <a:p>
                      <a:pPr algn="ctr"/>
                      <a:r>
                        <a:rPr lang="es-ES" sz="2500" b="0" i="1" dirty="0"/>
                        <a:t>(</a:t>
                      </a:r>
                      <a:r>
                        <a:rPr lang="es-ES" sz="2500" b="0" i="1" dirty="0" err="1"/>
                        <a:t>beyond</a:t>
                      </a:r>
                      <a:r>
                        <a:rPr lang="es-ES" sz="2500" b="0" i="1" dirty="0"/>
                        <a:t>)</a:t>
                      </a:r>
                      <a:r>
                        <a:rPr lang="es-ES" sz="2500" dirty="0"/>
                        <a:t> GDPR</a:t>
                      </a:r>
                    </a:p>
                  </a:txBody>
                  <a:tcPr marL="91442" marR="91442" marT="45708" marB="45708"/>
                </a:tc>
                <a:tc>
                  <a:txBody>
                    <a:bodyPr/>
                    <a:lstStyle/>
                    <a:p>
                      <a:pPr algn="ctr"/>
                      <a:r>
                        <a:rPr lang="es-ES" sz="2500" dirty="0"/>
                        <a:t>DSA</a:t>
                      </a:r>
                    </a:p>
                  </a:txBody>
                  <a:tcPr marL="91442" marR="91442" marT="45708" marB="45708"/>
                </a:tc>
                <a:tc>
                  <a:txBody>
                    <a:bodyPr/>
                    <a:lstStyle/>
                    <a:p>
                      <a:pPr algn="ctr"/>
                      <a:r>
                        <a:rPr lang="es-ES" sz="2500" dirty="0"/>
                        <a:t>Directive </a:t>
                      </a:r>
                      <a:r>
                        <a:rPr lang="es-ES" sz="2500" dirty="0" err="1"/>
                        <a:t>on</a:t>
                      </a:r>
                      <a:r>
                        <a:rPr lang="es-ES" sz="2500" dirty="0"/>
                        <a:t> </a:t>
                      </a:r>
                      <a:r>
                        <a:rPr lang="es-ES" sz="2500" dirty="0" err="1"/>
                        <a:t>Platform</a:t>
                      </a:r>
                      <a:r>
                        <a:rPr lang="es-ES" sz="2500" dirty="0"/>
                        <a:t> </a:t>
                      </a:r>
                      <a:r>
                        <a:rPr lang="es-ES" sz="2500" dirty="0" err="1"/>
                        <a:t>Work</a:t>
                      </a:r>
                      <a:r>
                        <a:rPr lang="es-ES" sz="2500" dirty="0"/>
                        <a:t> </a:t>
                      </a:r>
                    </a:p>
                  </a:txBody>
                  <a:tcPr marL="91442" marR="91442" marT="45708" marB="45708"/>
                </a:tc>
                <a:extLst>
                  <a:ext uri="{0D108BD9-81ED-4DB2-BD59-A6C34878D82A}">
                    <a16:rowId xmlns:a16="http://schemas.microsoft.com/office/drawing/2014/main" val="10000"/>
                  </a:ext>
                </a:extLst>
              </a:tr>
              <a:tr h="12341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500" kern="1200" dirty="0" err="1">
                          <a:solidFill>
                            <a:schemeClr val="accent5">
                              <a:lumMod val="75000"/>
                            </a:schemeClr>
                          </a:solidFill>
                          <a:effectLst/>
                          <a:latin typeface="+mn-lt"/>
                          <a:ea typeface="+mn-ea"/>
                          <a:cs typeface="+mn-cs"/>
                        </a:rPr>
                        <a:t>Articles</a:t>
                      </a:r>
                      <a:r>
                        <a:rPr lang="es-ES" sz="2500" kern="1200" dirty="0">
                          <a:solidFill>
                            <a:schemeClr val="accent5">
                              <a:lumMod val="75000"/>
                            </a:schemeClr>
                          </a:solidFill>
                          <a:effectLst/>
                          <a:latin typeface="+mn-lt"/>
                          <a:ea typeface="+mn-ea"/>
                          <a:cs typeface="+mn-cs"/>
                        </a:rPr>
                        <a:t> 13(2)(f), 14(2)(g) and 15(1)(h) GDPR </a:t>
                      </a:r>
                    </a:p>
                    <a:p>
                      <a:pPr algn="ctr"/>
                      <a:endParaRPr lang="es-ES" sz="1800" dirty="0"/>
                    </a:p>
                  </a:txBody>
                  <a:tcPr marL="91442" marR="91442" marT="45708" marB="45708"/>
                </a:tc>
                <a:tc>
                  <a:txBody>
                    <a:bodyPr/>
                    <a:lstStyle/>
                    <a:p>
                      <a:pPr algn="ctr"/>
                      <a:r>
                        <a:rPr lang="es-ES" sz="2500" dirty="0" err="1">
                          <a:solidFill>
                            <a:schemeClr val="accent5">
                              <a:lumMod val="75000"/>
                            </a:schemeClr>
                          </a:solidFill>
                        </a:rPr>
                        <a:t>Statement</a:t>
                      </a:r>
                      <a:r>
                        <a:rPr lang="es-ES" sz="2500" dirty="0">
                          <a:solidFill>
                            <a:schemeClr val="accent5">
                              <a:lumMod val="75000"/>
                            </a:schemeClr>
                          </a:solidFill>
                        </a:rPr>
                        <a:t> </a:t>
                      </a:r>
                      <a:r>
                        <a:rPr lang="es-ES" sz="2500" dirty="0" err="1">
                          <a:solidFill>
                            <a:schemeClr val="accent5">
                              <a:lumMod val="75000"/>
                            </a:schemeClr>
                          </a:solidFill>
                        </a:rPr>
                        <a:t>of</a:t>
                      </a:r>
                      <a:r>
                        <a:rPr lang="es-ES" sz="2500" dirty="0">
                          <a:solidFill>
                            <a:schemeClr val="accent5">
                              <a:lumMod val="75000"/>
                            </a:schemeClr>
                          </a:solidFill>
                        </a:rPr>
                        <a:t> </a:t>
                      </a:r>
                      <a:r>
                        <a:rPr lang="es-ES" sz="2500" dirty="0" err="1">
                          <a:solidFill>
                            <a:schemeClr val="accent5">
                              <a:lumMod val="75000"/>
                            </a:schemeClr>
                          </a:solidFill>
                        </a:rPr>
                        <a:t>reasons</a:t>
                      </a:r>
                      <a:r>
                        <a:rPr lang="es-ES" sz="2500" dirty="0">
                          <a:solidFill>
                            <a:schemeClr val="accent5">
                              <a:lumMod val="75000"/>
                            </a:schemeClr>
                          </a:solidFill>
                        </a:rPr>
                        <a:t> </a:t>
                      </a:r>
                    </a:p>
                  </a:txBody>
                  <a:tcPr marL="91442" marR="91442" marT="45708" marB="45708"/>
                </a:tc>
                <a:tc>
                  <a:txBody>
                    <a:bodyPr/>
                    <a:lstStyle/>
                    <a:p>
                      <a:pPr algn="ctr"/>
                      <a:r>
                        <a:rPr lang="es-ES" sz="2500" dirty="0" err="1">
                          <a:solidFill>
                            <a:schemeClr val="accent5">
                              <a:lumMod val="75000"/>
                            </a:schemeClr>
                          </a:solidFill>
                        </a:rPr>
                        <a:t>Written</a:t>
                      </a:r>
                      <a:r>
                        <a:rPr lang="es-ES" sz="2500" dirty="0">
                          <a:solidFill>
                            <a:schemeClr val="accent5">
                              <a:lumMod val="75000"/>
                            </a:schemeClr>
                          </a:solidFill>
                        </a:rPr>
                        <a:t> </a:t>
                      </a:r>
                      <a:r>
                        <a:rPr lang="es-ES" sz="2500" dirty="0" err="1">
                          <a:solidFill>
                            <a:schemeClr val="accent5">
                              <a:lumMod val="75000"/>
                            </a:schemeClr>
                          </a:solidFill>
                        </a:rPr>
                        <a:t>statement</a:t>
                      </a:r>
                      <a:r>
                        <a:rPr lang="es-ES" sz="2500" dirty="0">
                          <a:solidFill>
                            <a:schemeClr val="accent5">
                              <a:lumMod val="75000"/>
                            </a:schemeClr>
                          </a:solidFill>
                        </a:rPr>
                        <a:t> </a:t>
                      </a:r>
                      <a:r>
                        <a:rPr lang="es-ES" sz="2500" dirty="0" err="1">
                          <a:solidFill>
                            <a:schemeClr val="accent5">
                              <a:lumMod val="75000"/>
                            </a:schemeClr>
                          </a:solidFill>
                        </a:rPr>
                        <a:t>of</a:t>
                      </a:r>
                      <a:r>
                        <a:rPr lang="es-ES" sz="2500" dirty="0">
                          <a:solidFill>
                            <a:schemeClr val="accent5">
                              <a:lumMod val="75000"/>
                            </a:schemeClr>
                          </a:solidFill>
                        </a:rPr>
                        <a:t> </a:t>
                      </a:r>
                      <a:r>
                        <a:rPr lang="es-ES" sz="2500" dirty="0" err="1">
                          <a:solidFill>
                            <a:schemeClr val="accent5">
                              <a:lumMod val="75000"/>
                            </a:schemeClr>
                          </a:solidFill>
                        </a:rPr>
                        <a:t>reasons</a:t>
                      </a:r>
                      <a:r>
                        <a:rPr lang="es-ES" sz="2500" dirty="0">
                          <a:solidFill>
                            <a:schemeClr val="accent5">
                              <a:lumMod val="75000"/>
                            </a:schemeClr>
                          </a:solidFill>
                        </a:rPr>
                        <a:t> </a:t>
                      </a:r>
                      <a:r>
                        <a:rPr lang="es-ES" sz="2500" dirty="0" err="1">
                          <a:solidFill>
                            <a:schemeClr val="accent5">
                              <a:lumMod val="75000"/>
                            </a:schemeClr>
                          </a:solidFill>
                        </a:rPr>
                        <a:t>for</a:t>
                      </a:r>
                      <a:r>
                        <a:rPr lang="es-ES" sz="2500" dirty="0">
                          <a:solidFill>
                            <a:schemeClr val="accent5">
                              <a:lumMod val="75000"/>
                            </a:schemeClr>
                          </a:solidFill>
                        </a:rPr>
                        <a:t> </a:t>
                      </a:r>
                      <a:r>
                        <a:rPr lang="es-ES" sz="2500" dirty="0" err="1">
                          <a:solidFill>
                            <a:schemeClr val="accent5">
                              <a:lumMod val="75000"/>
                            </a:schemeClr>
                          </a:solidFill>
                        </a:rPr>
                        <a:t>significant</a:t>
                      </a:r>
                      <a:r>
                        <a:rPr lang="es-ES" sz="2500" dirty="0">
                          <a:solidFill>
                            <a:schemeClr val="accent5">
                              <a:lumMod val="75000"/>
                            </a:schemeClr>
                          </a:solidFill>
                        </a:rPr>
                        <a:t> </a:t>
                      </a:r>
                      <a:r>
                        <a:rPr lang="es-ES" sz="2500" dirty="0" err="1">
                          <a:solidFill>
                            <a:schemeClr val="accent5">
                              <a:lumMod val="75000"/>
                            </a:schemeClr>
                          </a:solidFill>
                        </a:rPr>
                        <a:t>decisions</a:t>
                      </a:r>
                      <a:endParaRPr lang="es-ES" sz="2500" dirty="0">
                        <a:solidFill>
                          <a:schemeClr val="accent5">
                            <a:lumMod val="75000"/>
                          </a:schemeClr>
                        </a:solidFill>
                      </a:endParaRPr>
                    </a:p>
                  </a:txBody>
                  <a:tcPr marL="91442" marR="91442" marT="45708" marB="45708"/>
                </a:tc>
                <a:extLst>
                  <a:ext uri="{0D108BD9-81ED-4DB2-BD59-A6C34878D82A}">
                    <a16:rowId xmlns:a16="http://schemas.microsoft.com/office/drawing/2014/main" val="10001"/>
                  </a:ext>
                </a:extLst>
              </a:tr>
              <a:tr h="2833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i="1" kern="1200" dirty="0">
                          <a:solidFill>
                            <a:schemeClr val="accent5">
                              <a:lumMod val="50000"/>
                            </a:schemeClr>
                          </a:solidFill>
                          <a:effectLst/>
                          <a:latin typeface="+mn-lt"/>
                          <a:ea typeface="+mn-ea"/>
                          <a:cs typeface="+mn-cs"/>
                        </a:rPr>
                        <a:t>‘</a:t>
                      </a:r>
                      <a:r>
                        <a:rPr lang="es-ES" sz="2000" i="1" kern="1200" dirty="0" err="1">
                          <a:solidFill>
                            <a:schemeClr val="accent5">
                              <a:lumMod val="50000"/>
                            </a:schemeClr>
                          </a:solidFill>
                          <a:effectLst/>
                          <a:latin typeface="+mn-lt"/>
                          <a:ea typeface="+mn-ea"/>
                          <a:cs typeface="+mn-cs"/>
                        </a:rPr>
                        <a:t>meaningful</a:t>
                      </a:r>
                      <a:r>
                        <a:rPr lang="es-ES" sz="2000" i="1" kern="1200" dirty="0">
                          <a:solidFill>
                            <a:schemeClr val="accent5">
                              <a:lumMod val="50000"/>
                            </a:schemeClr>
                          </a:solidFill>
                          <a:effectLst/>
                          <a:latin typeface="+mn-lt"/>
                          <a:ea typeface="+mn-ea"/>
                          <a:cs typeface="+mn-cs"/>
                        </a:rPr>
                        <a:t> </a:t>
                      </a:r>
                      <a:r>
                        <a:rPr lang="es-ES" sz="2000" i="1" kern="1200" dirty="0" err="1">
                          <a:solidFill>
                            <a:schemeClr val="accent5">
                              <a:lumMod val="50000"/>
                            </a:schemeClr>
                          </a:solidFill>
                          <a:effectLst/>
                          <a:latin typeface="+mn-lt"/>
                          <a:ea typeface="+mn-ea"/>
                          <a:cs typeface="+mn-cs"/>
                        </a:rPr>
                        <a:t>information</a:t>
                      </a:r>
                      <a:r>
                        <a:rPr lang="es-ES" sz="2000" i="1" kern="1200" dirty="0">
                          <a:solidFill>
                            <a:schemeClr val="accent5">
                              <a:lumMod val="50000"/>
                            </a:schemeClr>
                          </a:solidFill>
                          <a:effectLst/>
                          <a:latin typeface="+mn-lt"/>
                          <a:ea typeface="+mn-ea"/>
                          <a:cs typeface="+mn-cs"/>
                        </a:rPr>
                        <a:t> </a:t>
                      </a:r>
                      <a:r>
                        <a:rPr lang="es-ES" sz="2000" i="1" kern="1200" dirty="0" err="1">
                          <a:solidFill>
                            <a:schemeClr val="accent5">
                              <a:lumMod val="50000"/>
                            </a:schemeClr>
                          </a:solidFill>
                          <a:effectLst/>
                          <a:latin typeface="+mn-lt"/>
                          <a:ea typeface="+mn-ea"/>
                          <a:cs typeface="+mn-cs"/>
                        </a:rPr>
                        <a:t>about</a:t>
                      </a:r>
                      <a:r>
                        <a:rPr lang="es-ES" sz="2000" i="1" kern="1200" dirty="0">
                          <a:solidFill>
                            <a:schemeClr val="accent5">
                              <a:lumMod val="50000"/>
                            </a:schemeClr>
                          </a:solidFill>
                          <a:effectLst/>
                          <a:latin typeface="+mn-lt"/>
                          <a:ea typeface="+mn-ea"/>
                          <a:cs typeface="+mn-cs"/>
                        </a:rPr>
                        <a:t> </a:t>
                      </a:r>
                      <a:r>
                        <a:rPr lang="es-ES" sz="2000" i="1" kern="1200" dirty="0" err="1">
                          <a:solidFill>
                            <a:schemeClr val="accent5">
                              <a:lumMod val="50000"/>
                            </a:schemeClr>
                          </a:solidFill>
                          <a:effectLst/>
                          <a:latin typeface="+mn-lt"/>
                          <a:ea typeface="+mn-ea"/>
                          <a:cs typeface="+mn-cs"/>
                        </a:rPr>
                        <a:t>the</a:t>
                      </a:r>
                      <a:r>
                        <a:rPr lang="es-ES" sz="2000" i="1" kern="1200" dirty="0">
                          <a:solidFill>
                            <a:schemeClr val="accent5">
                              <a:lumMod val="50000"/>
                            </a:schemeClr>
                          </a:solidFill>
                          <a:effectLst/>
                          <a:latin typeface="+mn-lt"/>
                          <a:ea typeface="+mn-ea"/>
                          <a:cs typeface="+mn-cs"/>
                        </a:rPr>
                        <a:t> </a:t>
                      </a:r>
                      <a:r>
                        <a:rPr lang="es-ES" sz="2000" i="1" kern="1200" dirty="0" err="1">
                          <a:solidFill>
                            <a:schemeClr val="accent5">
                              <a:lumMod val="50000"/>
                            </a:schemeClr>
                          </a:solidFill>
                          <a:effectLst/>
                          <a:latin typeface="+mn-lt"/>
                          <a:ea typeface="+mn-ea"/>
                          <a:cs typeface="+mn-cs"/>
                        </a:rPr>
                        <a:t>logic</a:t>
                      </a:r>
                      <a:r>
                        <a:rPr lang="es-ES" sz="2000" i="1" kern="1200" dirty="0">
                          <a:solidFill>
                            <a:schemeClr val="accent5">
                              <a:lumMod val="50000"/>
                            </a:schemeClr>
                          </a:solidFill>
                          <a:effectLst/>
                          <a:latin typeface="+mn-lt"/>
                          <a:ea typeface="+mn-ea"/>
                          <a:cs typeface="+mn-cs"/>
                        </a:rPr>
                        <a:t>’ </a:t>
                      </a:r>
                      <a:r>
                        <a:rPr lang="es-ES" sz="2000" i="1" kern="1200" dirty="0" err="1">
                          <a:solidFill>
                            <a:schemeClr val="accent5">
                              <a:lumMod val="50000"/>
                            </a:schemeClr>
                          </a:solidFill>
                          <a:effectLst/>
                          <a:latin typeface="+mn-lt"/>
                          <a:ea typeface="+mn-ea"/>
                          <a:cs typeface="+mn-cs"/>
                        </a:rPr>
                        <a:t>involved</a:t>
                      </a:r>
                      <a:r>
                        <a:rPr lang="es-ES" sz="2000" i="1" kern="1200" dirty="0">
                          <a:solidFill>
                            <a:schemeClr val="accent5">
                              <a:lumMod val="50000"/>
                            </a:schemeClr>
                          </a:solidFill>
                          <a:effectLst/>
                          <a:latin typeface="+mn-lt"/>
                          <a:ea typeface="+mn-ea"/>
                          <a:cs typeface="+mn-cs"/>
                        </a:rPr>
                        <a:t> in ADM, and ‘</a:t>
                      </a:r>
                      <a:r>
                        <a:rPr lang="es-ES" sz="2000" i="1" kern="1200" dirty="0" err="1">
                          <a:solidFill>
                            <a:schemeClr val="accent5">
                              <a:lumMod val="50000"/>
                            </a:schemeClr>
                          </a:solidFill>
                          <a:effectLst/>
                          <a:latin typeface="+mn-lt"/>
                          <a:ea typeface="+mn-ea"/>
                          <a:cs typeface="+mn-cs"/>
                        </a:rPr>
                        <a:t>the</a:t>
                      </a:r>
                      <a:r>
                        <a:rPr lang="es-ES" sz="2000" i="1" kern="1200" dirty="0">
                          <a:solidFill>
                            <a:schemeClr val="accent5">
                              <a:lumMod val="50000"/>
                            </a:schemeClr>
                          </a:solidFill>
                          <a:effectLst/>
                          <a:latin typeface="+mn-lt"/>
                          <a:ea typeface="+mn-ea"/>
                          <a:cs typeface="+mn-cs"/>
                        </a:rPr>
                        <a:t> </a:t>
                      </a:r>
                      <a:r>
                        <a:rPr lang="es-ES" sz="2000" i="1" kern="1200" dirty="0" err="1">
                          <a:solidFill>
                            <a:schemeClr val="accent5">
                              <a:lumMod val="50000"/>
                            </a:schemeClr>
                          </a:solidFill>
                          <a:effectLst/>
                          <a:latin typeface="+mn-lt"/>
                          <a:ea typeface="+mn-ea"/>
                          <a:cs typeface="+mn-cs"/>
                        </a:rPr>
                        <a:t>significance</a:t>
                      </a:r>
                      <a:r>
                        <a:rPr lang="es-ES" sz="2000" i="1" kern="1200" dirty="0">
                          <a:solidFill>
                            <a:schemeClr val="accent5">
                              <a:lumMod val="50000"/>
                            </a:schemeClr>
                          </a:solidFill>
                          <a:effectLst/>
                          <a:latin typeface="+mn-lt"/>
                          <a:ea typeface="+mn-ea"/>
                          <a:cs typeface="+mn-cs"/>
                        </a:rPr>
                        <a:t> and </a:t>
                      </a:r>
                      <a:r>
                        <a:rPr lang="es-ES" sz="2000" i="1" kern="1200" dirty="0" err="1">
                          <a:solidFill>
                            <a:schemeClr val="accent5">
                              <a:lumMod val="50000"/>
                            </a:schemeClr>
                          </a:solidFill>
                          <a:effectLst/>
                          <a:latin typeface="+mn-lt"/>
                          <a:ea typeface="+mn-ea"/>
                          <a:cs typeface="+mn-cs"/>
                        </a:rPr>
                        <a:t>envisaged</a:t>
                      </a:r>
                      <a:r>
                        <a:rPr lang="es-ES" sz="2000" i="1" kern="1200" dirty="0">
                          <a:solidFill>
                            <a:schemeClr val="accent5">
                              <a:lumMod val="50000"/>
                            </a:schemeClr>
                          </a:solidFill>
                          <a:effectLst/>
                          <a:latin typeface="+mn-lt"/>
                          <a:ea typeface="+mn-ea"/>
                          <a:cs typeface="+mn-cs"/>
                        </a:rPr>
                        <a:t> </a:t>
                      </a:r>
                      <a:r>
                        <a:rPr lang="es-ES" sz="2000" i="1" kern="1200" dirty="0" err="1">
                          <a:solidFill>
                            <a:schemeClr val="accent5">
                              <a:lumMod val="50000"/>
                            </a:schemeClr>
                          </a:solidFill>
                          <a:effectLst/>
                          <a:latin typeface="+mn-lt"/>
                          <a:ea typeface="+mn-ea"/>
                          <a:cs typeface="+mn-cs"/>
                        </a:rPr>
                        <a:t>consequences</a:t>
                      </a:r>
                      <a:r>
                        <a:rPr lang="es-ES" sz="2000" i="1" kern="1200" dirty="0">
                          <a:solidFill>
                            <a:schemeClr val="accent5">
                              <a:lumMod val="50000"/>
                            </a:schemeClr>
                          </a:solidFill>
                          <a:effectLst/>
                          <a:latin typeface="+mn-lt"/>
                          <a:ea typeface="+mn-ea"/>
                          <a:cs typeface="+mn-cs"/>
                        </a:rPr>
                        <a:t> </a:t>
                      </a:r>
                      <a:r>
                        <a:rPr lang="es-ES" sz="2000" i="1" kern="1200" dirty="0" err="1">
                          <a:solidFill>
                            <a:schemeClr val="accent5">
                              <a:lumMod val="50000"/>
                            </a:schemeClr>
                          </a:solidFill>
                          <a:effectLst/>
                          <a:latin typeface="+mn-lt"/>
                          <a:ea typeface="+mn-ea"/>
                          <a:cs typeface="+mn-cs"/>
                        </a:rPr>
                        <a:t>of</a:t>
                      </a:r>
                      <a:r>
                        <a:rPr lang="es-ES" sz="2000" i="1" kern="1200" dirty="0">
                          <a:solidFill>
                            <a:schemeClr val="accent5">
                              <a:lumMod val="50000"/>
                            </a:schemeClr>
                          </a:solidFill>
                          <a:effectLst/>
                          <a:latin typeface="+mn-lt"/>
                          <a:ea typeface="+mn-ea"/>
                          <a:cs typeface="+mn-cs"/>
                        </a:rPr>
                        <a:t> </a:t>
                      </a:r>
                      <a:r>
                        <a:rPr lang="es-ES" sz="2000" i="1" kern="1200" dirty="0" err="1">
                          <a:solidFill>
                            <a:schemeClr val="accent5">
                              <a:lumMod val="50000"/>
                            </a:schemeClr>
                          </a:solidFill>
                          <a:effectLst/>
                          <a:latin typeface="+mn-lt"/>
                          <a:ea typeface="+mn-ea"/>
                          <a:cs typeface="+mn-cs"/>
                        </a:rPr>
                        <a:t>such</a:t>
                      </a:r>
                      <a:r>
                        <a:rPr lang="es-ES" sz="2000" i="1" kern="1200" dirty="0">
                          <a:solidFill>
                            <a:schemeClr val="accent5">
                              <a:lumMod val="50000"/>
                            </a:schemeClr>
                          </a:solidFill>
                          <a:effectLst/>
                          <a:latin typeface="+mn-lt"/>
                          <a:ea typeface="+mn-ea"/>
                          <a:cs typeface="+mn-cs"/>
                        </a:rPr>
                        <a:t>’ </a:t>
                      </a:r>
                      <a:r>
                        <a:rPr lang="es-ES" sz="2000" i="1" kern="1200" dirty="0" err="1">
                          <a:solidFill>
                            <a:schemeClr val="accent5">
                              <a:lumMod val="50000"/>
                            </a:schemeClr>
                          </a:solidFill>
                          <a:effectLst/>
                          <a:latin typeface="+mn-lt"/>
                          <a:ea typeface="+mn-ea"/>
                          <a:cs typeface="+mn-cs"/>
                        </a:rPr>
                        <a:t>automated</a:t>
                      </a:r>
                      <a:r>
                        <a:rPr lang="es-ES" sz="2000" i="1" kern="1200" dirty="0">
                          <a:solidFill>
                            <a:schemeClr val="accent5">
                              <a:lumMod val="50000"/>
                            </a:schemeClr>
                          </a:solidFill>
                          <a:effectLst/>
                          <a:latin typeface="+mn-lt"/>
                          <a:ea typeface="+mn-ea"/>
                          <a:cs typeface="+mn-cs"/>
                        </a:rPr>
                        <a:t> </a:t>
                      </a:r>
                      <a:r>
                        <a:rPr lang="es-ES" sz="2000" i="1" kern="1200" dirty="0" err="1">
                          <a:solidFill>
                            <a:schemeClr val="accent5">
                              <a:lumMod val="50000"/>
                            </a:schemeClr>
                          </a:solidFill>
                          <a:effectLst/>
                          <a:latin typeface="+mn-lt"/>
                          <a:ea typeface="+mn-ea"/>
                          <a:cs typeface="+mn-cs"/>
                        </a:rPr>
                        <a:t>processing</a:t>
                      </a:r>
                      <a:r>
                        <a:rPr lang="es-ES" sz="2000" i="1" kern="1200" dirty="0">
                          <a:solidFill>
                            <a:schemeClr val="accent5">
                              <a:lumMod val="50000"/>
                            </a:schemeClr>
                          </a:solidFill>
                          <a:effectLst/>
                          <a:latin typeface="+mn-lt"/>
                          <a:ea typeface="+mn-ea"/>
                          <a:cs typeface="+mn-cs"/>
                        </a:rPr>
                        <a:t> </a:t>
                      </a:r>
                    </a:p>
                  </a:txBody>
                  <a:tcPr marL="91442" marR="91442" marT="45708" marB="4570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i="1" kern="1200" dirty="0">
                          <a:solidFill>
                            <a:schemeClr val="accent5">
                              <a:lumMod val="50000"/>
                            </a:schemeClr>
                          </a:solidFill>
                          <a:effectLst/>
                          <a:latin typeface="+mn-lt"/>
                          <a:ea typeface="+mn-ea"/>
                          <a:cs typeface="+mn-cs"/>
                        </a:rPr>
                        <a:t>‘as precise and </a:t>
                      </a:r>
                      <a:r>
                        <a:rPr lang="es-ES" sz="2000" i="1" kern="1200" dirty="0" err="1">
                          <a:solidFill>
                            <a:schemeClr val="accent5">
                              <a:lumMod val="50000"/>
                            </a:schemeClr>
                          </a:solidFill>
                          <a:effectLst/>
                          <a:latin typeface="+mn-lt"/>
                          <a:ea typeface="+mn-ea"/>
                          <a:cs typeface="+mn-cs"/>
                        </a:rPr>
                        <a:t>specific</a:t>
                      </a:r>
                      <a:r>
                        <a:rPr lang="es-ES" sz="2000" i="1" kern="1200" dirty="0">
                          <a:solidFill>
                            <a:schemeClr val="accent5">
                              <a:lumMod val="50000"/>
                            </a:schemeClr>
                          </a:solidFill>
                          <a:effectLst/>
                          <a:latin typeface="+mn-lt"/>
                          <a:ea typeface="+mn-ea"/>
                          <a:cs typeface="+mn-cs"/>
                        </a:rPr>
                        <a:t> as </a:t>
                      </a:r>
                      <a:r>
                        <a:rPr lang="es-ES" sz="2000" i="1" kern="1200" dirty="0" err="1">
                          <a:solidFill>
                            <a:schemeClr val="accent5">
                              <a:lumMod val="50000"/>
                            </a:schemeClr>
                          </a:solidFill>
                          <a:effectLst/>
                          <a:latin typeface="+mn-lt"/>
                          <a:ea typeface="+mn-ea"/>
                          <a:cs typeface="+mn-cs"/>
                        </a:rPr>
                        <a:t>reasonably</a:t>
                      </a:r>
                      <a:r>
                        <a:rPr lang="es-ES" sz="2000" i="1" kern="1200" dirty="0">
                          <a:solidFill>
                            <a:schemeClr val="accent5">
                              <a:lumMod val="50000"/>
                            </a:schemeClr>
                          </a:solidFill>
                          <a:effectLst/>
                          <a:latin typeface="+mn-lt"/>
                          <a:ea typeface="+mn-ea"/>
                          <a:cs typeface="+mn-cs"/>
                        </a:rPr>
                        <a:t> </a:t>
                      </a:r>
                      <a:r>
                        <a:rPr lang="es-ES" sz="2000" i="1" kern="1200" dirty="0" err="1">
                          <a:solidFill>
                            <a:schemeClr val="accent5">
                              <a:lumMod val="50000"/>
                            </a:schemeClr>
                          </a:solidFill>
                          <a:effectLst/>
                          <a:latin typeface="+mn-lt"/>
                          <a:ea typeface="+mn-ea"/>
                          <a:cs typeface="+mn-cs"/>
                        </a:rPr>
                        <a:t>possible</a:t>
                      </a:r>
                      <a:r>
                        <a:rPr lang="es-ES" sz="2000" i="1" kern="1200" dirty="0">
                          <a:solidFill>
                            <a:schemeClr val="accent5">
                              <a:lumMod val="50000"/>
                            </a:schemeClr>
                          </a:solidFill>
                          <a:effectLst/>
                          <a:latin typeface="+mn-lt"/>
                          <a:ea typeface="+mn-ea"/>
                          <a:cs typeface="+mn-cs"/>
                        </a:rPr>
                        <a:t>’ </a:t>
                      </a:r>
                    </a:p>
                    <a:p>
                      <a:pPr algn="ctr"/>
                      <a:r>
                        <a:rPr lang="es-ES" sz="2000" i="1" dirty="0">
                          <a:solidFill>
                            <a:schemeClr val="accent5">
                              <a:lumMod val="50000"/>
                            </a:schemeClr>
                          </a:solidFill>
                        </a:rPr>
                        <a:t>…And </a:t>
                      </a:r>
                      <a:r>
                        <a:rPr lang="es-ES" sz="2000" i="1" dirty="0" err="1">
                          <a:solidFill>
                            <a:schemeClr val="accent5">
                              <a:lumMod val="50000"/>
                            </a:schemeClr>
                          </a:solidFill>
                        </a:rPr>
                        <a:t>necessary</a:t>
                      </a:r>
                      <a:endParaRPr lang="es-ES" sz="2000" i="1" dirty="0">
                        <a:solidFill>
                          <a:schemeClr val="accent5">
                            <a:lumMod val="50000"/>
                          </a:schemeClr>
                        </a:solidFill>
                      </a:endParaRPr>
                    </a:p>
                  </a:txBody>
                  <a:tcPr marL="91442" marR="91442" marT="45708" marB="4570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i="1" kern="1200" dirty="0" err="1">
                          <a:solidFill>
                            <a:schemeClr val="accent5">
                              <a:lumMod val="50000"/>
                            </a:schemeClr>
                          </a:solidFill>
                          <a:effectLst/>
                          <a:latin typeface="+mn-lt"/>
                          <a:ea typeface="+mn-ea"/>
                          <a:cs typeface="+mn-cs"/>
                        </a:rPr>
                        <a:t>decisions</a:t>
                      </a:r>
                      <a:r>
                        <a:rPr lang="es-ES" sz="2000" i="1" kern="1200" dirty="0">
                          <a:solidFill>
                            <a:schemeClr val="accent5">
                              <a:lumMod val="50000"/>
                            </a:schemeClr>
                          </a:solidFill>
                          <a:effectLst/>
                          <a:latin typeface="+mn-lt"/>
                          <a:ea typeface="+mn-ea"/>
                          <a:cs typeface="+mn-cs"/>
                        </a:rPr>
                        <a:t> </a:t>
                      </a:r>
                      <a:r>
                        <a:rPr lang="es-ES" sz="2000" i="1" kern="1200" dirty="0" err="1">
                          <a:solidFill>
                            <a:schemeClr val="accent5">
                              <a:lumMod val="50000"/>
                            </a:schemeClr>
                          </a:solidFill>
                          <a:effectLst/>
                          <a:latin typeface="+mn-lt"/>
                          <a:ea typeface="+mn-ea"/>
                          <a:cs typeface="+mn-cs"/>
                        </a:rPr>
                        <a:t>likely</a:t>
                      </a:r>
                      <a:r>
                        <a:rPr lang="es-ES" sz="2000" i="1" kern="1200" dirty="0">
                          <a:solidFill>
                            <a:schemeClr val="accent5">
                              <a:lumMod val="50000"/>
                            </a:schemeClr>
                          </a:solidFill>
                          <a:effectLst/>
                          <a:latin typeface="+mn-lt"/>
                          <a:ea typeface="+mn-ea"/>
                          <a:cs typeface="+mn-cs"/>
                        </a:rPr>
                        <a:t> </a:t>
                      </a:r>
                      <a:r>
                        <a:rPr lang="es-ES" sz="2000" i="1" kern="1200" dirty="0" err="1">
                          <a:solidFill>
                            <a:schemeClr val="accent5">
                              <a:lumMod val="50000"/>
                            </a:schemeClr>
                          </a:solidFill>
                          <a:effectLst/>
                          <a:latin typeface="+mn-lt"/>
                          <a:ea typeface="+mn-ea"/>
                          <a:cs typeface="+mn-cs"/>
                        </a:rPr>
                        <a:t>to</a:t>
                      </a:r>
                      <a:r>
                        <a:rPr lang="es-ES" sz="2000" i="1" kern="1200" dirty="0">
                          <a:solidFill>
                            <a:schemeClr val="accent5">
                              <a:lumMod val="50000"/>
                            </a:schemeClr>
                          </a:solidFill>
                          <a:effectLst/>
                          <a:latin typeface="+mn-lt"/>
                          <a:ea typeface="+mn-ea"/>
                          <a:cs typeface="+mn-cs"/>
                        </a:rPr>
                        <a:t> </a:t>
                      </a:r>
                      <a:r>
                        <a:rPr lang="es-ES" sz="2000" i="1" kern="1200" dirty="0" err="1">
                          <a:solidFill>
                            <a:schemeClr val="accent5">
                              <a:lumMod val="50000"/>
                            </a:schemeClr>
                          </a:solidFill>
                          <a:effectLst/>
                          <a:latin typeface="+mn-lt"/>
                          <a:ea typeface="+mn-ea"/>
                          <a:cs typeface="+mn-cs"/>
                        </a:rPr>
                        <a:t>significantly</a:t>
                      </a:r>
                      <a:r>
                        <a:rPr lang="es-ES" sz="2000" i="1" kern="1200" dirty="0">
                          <a:solidFill>
                            <a:schemeClr val="accent5">
                              <a:lumMod val="50000"/>
                            </a:schemeClr>
                          </a:solidFill>
                          <a:effectLst/>
                          <a:latin typeface="+mn-lt"/>
                          <a:ea typeface="+mn-ea"/>
                          <a:cs typeface="+mn-cs"/>
                        </a:rPr>
                        <a:t> </a:t>
                      </a:r>
                      <a:r>
                        <a:rPr lang="es-ES" sz="2000" i="1" kern="1200" dirty="0" err="1">
                          <a:solidFill>
                            <a:schemeClr val="accent5">
                              <a:lumMod val="50000"/>
                            </a:schemeClr>
                          </a:solidFill>
                          <a:effectLst/>
                          <a:latin typeface="+mn-lt"/>
                          <a:ea typeface="+mn-ea"/>
                          <a:cs typeface="+mn-cs"/>
                        </a:rPr>
                        <a:t>affect</a:t>
                      </a:r>
                      <a:r>
                        <a:rPr lang="es-ES" sz="2000" i="1" kern="1200" dirty="0">
                          <a:solidFill>
                            <a:schemeClr val="accent5">
                              <a:lumMod val="50000"/>
                            </a:schemeClr>
                          </a:solidFill>
                          <a:effectLst/>
                          <a:latin typeface="+mn-lt"/>
                          <a:ea typeface="+mn-ea"/>
                          <a:cs typeface="+mn-cs"/>
                        </a:rPr>
                        <a:t> a </a:t>
                      </a:r>
                      <a:r>
                        <a:rPr lang="es-ES" sz="2000" i="1" kern="1200" dirty="0" err="1">
                          <a:solidFill>
                            <a:schemeClr val="accent5">
                              <a:lumMod val="50000"/>
                            </a:schemeClr>
                          </a:solidFill>
                          <a:effectLst/>
                          <a:latin typeface="+mn-lt"/>
                          <a:ea typeface="+mn-ea"/>
                          <a:cs typeface="+mn-cs"/>
                        </a:rPr>
                        <a:t>person’s</a:t>
                      </a:r>
                      <a:r>
                        <a:rPr lang="es-ES" sz="2000" i="1" kern="1200" dirty="0">
                          <a:solidFill>
                            <a:schemeClr val="accent5">
                              <a:lumMod val="50000"/>
                            </a:schemeClr>
                          </a:solidFill>
                          <a:effectLst/>
                          <a:latin typeface="+mn-lt"/>
                          <a:ea typeface="+mn-ea"/>
                          <a:cs typeface="+mn-cs"/>
                        </a:rPr>
                        <a:t> legal </a:t>
                      </a:r>
                      <a:r>
                        <a:rPr lang="es-ES" sz="2000" i="1" kern="1200" dirty="0" err="1">
                          <a:solidFill>
                            <a:schemeClr val="accent5">
                              <a:lumMod val="50000"/>
                            </a:schemeClr>
                          </a:solidFill>
                          <a:effectLst/>
                          <a:latin typeface="+mn-lt"/>
                          <a:ea typeface="+mn-ea"/>
                          <a:cs typeface="+mn-cs"/>
                        </a:rPr>
                        <a:t>or</a:t>
                      </a:r>
                      <a:r>
                        <a:rPr lang="es-ES" sz="2000" i="1" kern="1200" dirty="0">
                          <a:solidFill>
                            <a:schemeClr val="accent5">
                              <a:lumMod val="50000"/>
                            </a:schemeClr>
                          </a:solidFill>
                          <a:effectLst/>
                          <a:latin typeface="+mn-lt"/>
                          <a:ea typeface="+mn-ea"/>
                          <a:cs typeface="+mn-cs"/>
                        </a:rPr>
                        <a:t> contractual status, </a:t>
                      </a:r>
                      <a:r>
                        <a:rPr lang="es-ES" sz="2000" i="1" kern="1200" dirty="0" err="1">
                          <a:solidFill>
                            <a:schemeClr val="accent5">
                              <a:lumMod val="50000"/>
                            </a:schemeClr>
                          </a:solidFill>
                          <a:effectLst/>
                          <a:latin typeface="+mn-lt"/>
                          <a:ea typeface="+mn-ea"/>
                          <a:cs typeface="+mn-cs"/>
                        </a:rPr>
                        <a:t>to</a:t>
                      </a:r>
                      <a:r>
                        <a:rPr lang="es-ES" sz="2000" i="1" kern="1200" dirty="0">
                          <a:solidFill>
                            <a:schemeClr val="accent5">
                              <a:lumMod val="50000"/>
                            </a:schemeClr>
                          </a:solidFill>
                          <a:effectLst/>
                          <a:latin typeface="+mn-lt"/>
                          <a:ea typeface="+mn-ea"/>
                          <a:cs typeface="+mn-cs"/>
                        </a:rPr>
                        <a:t> </a:t>
                      </a:r>
                      <a:r>
                        <a:rPr lang="es-ES" sz="2000" i="1" kern="1200" dirty="0" err="1">
                          <a:solidFill>
                            <a:schemeClr val="accent5">
                              <a:lumMod val="50000"/>
                            </a:schemeClr>
                          </a:solidFill>
                          <a:effectLst/>
                          <a:latin typeface="+mn-lt"/>
                          <a:ea typeface="+mn-ea"/>
                          <a:cs typeface="+mn-cs"/>
                        </a:rPr>
                        <a:t>impact</a:t>
                      </a:r>
                      <a:r>
                        <a:rPr lang="es-ES" sz="2000" i="1" kern="1200" dirty="0">
                          <a:solidFill>
                            <a:schemeClr val="accent5">
                              <a:lumMod val="50000"/>
                            </a:schemeClr>
                          </a:solidFill>
                          <a:effectLst/>
                          <a:latin typeface="+mn-lt"/>
                          <a:ea typeface="+mn-ea"/>
                          <a:cs typeface="+mn-cs"/>
                        </a:rPr>
                        <a:t> </a:t>
                      </a:r>
                      <a:r>
                        <a:rPr lang="es-ES" sz="2000" i="1" kern="1200" dirty="0" err="1">
                          <a:solidFill>
                            <a:schemeClr val="accent5">
                              <a:lumMod val="50000"/>
                            </a:schemeClr>
                          </a:solidFill>
                          <a:effectLst/>
                          <a:latin typeface="+mn-lt"/>
                          <a:ea typeface="+mn-ea"/>
                          <a:cs typeface="+mn-cs"/>
                        </a:rPr>
                        <a:t>their</a:t>
                      </a:r>
                      <a:r>
                        <a:rPr lang="es-ES" sz="2000" i="1" kern="1200" dirty="0">
                          <a:solidFill>
                            <a:schemeClr val="accent5">
                              <a:lumMod val="50000"/>
                            </a:schemeClr>
                          </a:solidFill>
                          <a:effectLst/>
                          <a:latin typeface="+mn-lt"/>
                          <a:ea typeface="+mn-ea"/>
                          <a:cs typeface="+mn-cs"/>
                        </a:rPr>
                        <a:t> </a:t>
                      </a:r>
                      <a:r>
                        <a:rPr lang="es-ES" sz="2000" i="1" kern="1200" dirty="0" err="1">
                          <a:solidFill>
                            <a:schemeClr val="accent5">
                              <a:lumMod val="50000"/>
                            </a:schemeClr>
                          </a:solidFill>
                          <a:effectLst/>
                          <a:latin typeface="+mn-lt"/>
                          <a:ea typeface="+mn-ea"/>
                          <a:cs typeface="+mn-cs"/>
                        </a:rPr>
                        <a:t>rights</a:t>
                      </a:r>
                      <a:r>
                        <a:rPr lang="es-ES" sz="2000" i="1" kern="1200" dirty="0">
                          <a:solidFill>
                            <a:schemeClr val="accent5">
                              <a:lumMod val="50000"/>
                            </a:schemeClr>
                          </a:solidFill>
                          <a:effectLst/>
                          <a:latin typeface="+mn-lt"/>
                          <a:ea typeface="+mn-ea"/>
                          <a:cs typeface="+mn-cs"/>
                        </a:rPr>
                        <a:t>, </a:t>
                      </a:r>
                      <a:r>
                        <a:rPr lang="es-ES" sz="2000" i="1" kern="1200" dirty="0" err="1">
                          <a:solidFill>
                            <a:schemeClr val="accent5">
                              <a:lumMod val="50000"/>
                            </a:schemeClr>
                          </a:solidFill>
                          <a:effectLst/>
                          <a:latin typeface="+mn-lt"/>
                          <a:ea typeface="+mn-ea"/>
                          <a:cs typeface="+mn-cs"/>
                        </a:rPr>
                        <a:t>or</a:t>
                      </a:r>
                      <a:r>
                        <a:rPr lang="es-ES" sz="2000" i="1" kern="1200" dirty="0">
                          <a:solidFill>
                            <a:schemeClr val="accent5">
                              <a:lumMod val="50000"/>
                            </a:schemeClr>
                          </a:solidFill>
                          <a:effectLst/>
                          <a:latin typeface="+mn-lt"/>
                          <a:ea typeface="+mn-ea"/>
                          <a:cs typeface="+mn-cs"/>
                        </a:rPr>
                        <a:t> </a:t>
                      </a:r>
                      <a:r>
                        <a:rPr lang="es-ES" sz="2000" i="1" kern="1200" dirty="0" err="1">
                          <a:solidFill>
                            <a:schemeClr val="accent5">
                              <a:lumMod val="50000"/>
                            </a:schemeClr>
                          </a:solidFill>
                          <a:effectLst/>
                          <a:latin typeface="+mn-lt"/>
                          <a:ea typeface="+mn-ea"/>
                          <a:cs typeface="+mn-cs"/>
                        </a:rPr>
                        <a:t>restrict</a:t>
                      </a:r>
                      <a:r>
                        <a:rPr lang="es-ES" sz="2000" i="1" kern="1200" dirty="0">
                          <a:solidFill>
                            <a:schemeClr val="accent5">
                              <a:lumMod val="50000"/>
                            </a:schemeClr>
                          </a:solidFill>
                          <a:effectLst/>
                          <a:latin typeface="+mn-lt"/>
                          <a:ea typeface="+mn-ea"/>
                          <a:cs typeface="+mn-cs"/>
                        </a:rPr>
                        <a:t>, </a:t>
                      </a:r>
                      <a:r>
                        <a:rPr lang="es-ES" sz="2000" i="1" kern="1200" dirty="0" err="1">
                          <a:solidFill>
                            <a:schemeClr val="accent5">
                              <a:lumMod val="50000"/>
                            </a:schemeClr>
                          </a:solidFill>
                          <a:effectLst/>
                          <a:latin typeface="+mn-lt"/>
                          <a:ea typeface="+mn-ea"/>
                          <a:cs typeface="+mn-cs"/>
                        </a:rPr>
                        <a:t>suspend</a:t>
                      </a:r>
                      <a:r>
                        <a:rPr lang="es-ES" sz="2000" i="1" kern="1200" dirty="0">
                          <a:solidFill>
                            <a:schemeClr val="accent5">
                              <a:lumMod val="50000"/>
                            </a:schemeClr>
                          </a:solidFill>
                          <a:effectLst/>
                          <a:latin typeface="+mn-lt"/>
                          <a:ea typeface="+mn-ea"/>
                          <a:cs typeface="+mn-cs"/>
                        </a:rPr>
                        <a:t> </a:t>
                      </a:r>
                      <a:r>
                        <a:rPr lang="es-ES" sz="2000" i="1" kern="1200" dirty="0" err="1">
                          <a:solidFill>
                            <a:schemeClr val="accent5">
                              <a:lumMod val="50000"/>
                            </a:schemeClr>
                          </a:solidFill>
                          <a:effectLst/>
                          <a:latin typeface="+mn-lt"/>
                          <a:ea typeface="+mn-ea"/>
                          <a:cs typeface="+mn-cs"/>
                        </a:rPr>
                        <a:t>or</a:t>
                      </a:r>
                      <a:r>
                        <a:rPr lang="es-ES" sz="2000" i="1" kern="1200" dirty="0">
                          <a:solidFill>
                            <a:schemeClr val="accent5">
                              <a:lumMod val="50000"/>
                            </a:schemeClr>
                          </a:solidFill>
                          <a:effectLst/>
                          <a:latin typeface="+mn-lt"/>
                          <a:ea typeface="+mn-ea"/>
                          <a:cs typeface="+mn-cs"/>
                        </a:rPr>
                        <a:t> </a:t>
                      </a:r>
                      <a:r>
                        <a:rPr lang="es-ES" sz="2000" i="1" kern="1200" dirty="0" err="1">
                          <a:solidFill>
                            <a:schemeClr val="accent5">
                              <a:lumMod val="50000"/>
                            </a:schemeClr>
                          </a:solidFill>
                          <a:effectLst/>
                          <a:latin typeface="+mn-lt"/>
                          <a:ea typeface="+mn-ea"/>
                          <a:cs typeface="+mn-cs"/>
                        </a:rPr>
                        <a:t>terminate</a:t>
                      </a:r>
                      <a:r>
                        <a:rPr lang="es-ES" sz="2000" i="1" kern="1200" dirty="0">
                          <a:solidFill>
                            <a:schemeClr val="accent5">
                              <a:lumMod val="50000"/>
                            </a:schemeClr>
                          </a:solidFill>
                          <a:effectLst/>
                          <a:latin typeface="+mn-lt"/>
                          <a:ea typeface="+mn-ea"/>
                          <a:cs typeface="+mn-cs"/>
                        </a:rPr>
                        <a:t> </a:t>
                      </a:r>
                      <a:r>
                        <a:rPr lang="es-ES" sz="2000" i="1" kern="1200" dirty="0" err="1">
                          <a:solidFill>
                            <a:schemeClr val="accent5">
                              <a:lumMod val="50000"/>
                            </a:schemeClr>
                          </a:solidFill>
                          <a:effectLst/>
                          <a:latin typeface="+mn-lt"/>
                          <a:ea typeface="+mn-ea"/>
                          <a:cs typeface="+mn-cs"/>
                        </a:rPr>
                        <a:t>the</a:t>
                      </a:r>
                      <a:r>
                        <a:rPr lang="es-ES" sz="2000" i="1" kern="1200" dirty="0">
                          <a:solidFill>
                            <a:schemeClr val="accent5">
                              <a:lumMod val="50000"/>
                            </a:schemeClr>
                          </a:solidFill>
                          <a:effectLst/>
                          <a:latin typeface="+mn-lt"/>
                          <a:ea typeface="+mn-ea"/>
                          <a:cs typeface="+mn-cs"/>
                        </a:rPr>
                        <a:t> </a:t>
                      </a:r>
                      <a:r>
                        <a:rPr lang="es-ES" sz="2000" i="1" kern="1200" dirty="0" err="1">
                          <a:solidFill>
                            <a:schemeClr val="accent5">
                              <a:lumMod val="50000"/>
                            </a:schemeClr>
                          </a:solidFill>
                          <a:effectLst/>
                          <a:latin typeface="+mn-lt"/>
                          <a:ea typeface="+mn-ea"/>
                          <a:cs typeface="+mn-cs"/>
                        </a:rPr>
                        <a:t>affected</a:t>
                      </a:r>
                      <a:r>
                        <a:rPr lang="es-ES" sz="2000" i="1" kern="1200" dirty="0">
                          <a:solidFill>
                            <a:schemeClr val="accent5">
                              <a:lumMod val="50000"/>
                            </a:schemeClr>
                          </a:solidFill>
                          <a:effectLst/>
                          <a:latin typeface="+mn-lt"/>
                          <a:ea typeface="+mn-ea"/>
                          <a:cs typeface="+mn-cs"/>
                        </a:rPr>
                        <a:t> </a:t>
                      </a:r>
                      <a:r>
                        <a:rPr lang="es-ES" sz="2000" i="1" kern="1200" dirty="0" err="1">
                          <a:solidFill>
                            <a:schemeClr val="accent5">
                              <a:lumMod val="50000"/>
                            </a:schemeClr>
                          </a:solidFill>
                          <a:effectLst/>
                          <a:latin typeface="+mn-lt"/>
                          <a:ea typeface="+mn-ea"/>
                          <a:cs typeface="+mn-cs"/>
                        </a:rPr>
                        <a:t>person’s</a:t>
                      </a:r>
                      <a:r>
                        <a:rPr lang="es-ES" sz="2000" i="1" kern="1200" dirty="0">
                          <a:solidFill>
                            <a:schemeClr val="accent5">
                              <a:lumMod val="50000"/>
                            </a:schemeClr>
                          </a:solidFill>
                          <a:effectLst/>
                          <a:latin typeface="+mn-lt"/>
                          <a:ea typeface="+mn-ea"/>
                          <a:cs typeface="+mn-cs"/>
                        </a:rPr>
                        <a:t> </a:t>
                      </a:r>
                      <a:r>
                        <a:rPr lang="es-ES" sz="2000" i="1" kern="1200" dirty="0" err="1">
                          <a:solidFill>
                            <a:schemeClr val="accent5">
                              <a:lumMod val="50000"/>
                            </a:schemeClr>
                          </a:solidFill>
                          <a:effectLst/>
                          <a:latin typeface="+mn-lt"/>
                          <a:ea typeface="+mn-ea"/>
                          <a:cs typeface="+mn-cs"/>
                        </a:rPr>
                        <a:t>account</a:t>
                      </a:r>
                      <a:r>
                        <a:rPr lang="es-ES" sz="2000" i="1" kern="1200" dirty="0">
                          <a:solidFill>
                            <a:schemeClr val="accent5">
                              <a:lumMod val="50000"/>
                            </a:schemeClr>
                          </a:solidFill>
                          <a:effectLst/>
                          <a:latin typeface="+mn-lt"/>
                          <a:ea typeface="+mn-ea"/>
                          <a:cs typeface="+mn-cs"/>
                        </a:rPr>
                        <a:t> –</a:t>
                      </a:r>
                      <a:r>
                        <a:rPr lang="es-ES" sz="2000" i="1" kern="1200" dirty="0" err="1">
                          <a:solidFill>
                            <a:schemeClr val="accent5">
                              <a:lumMod val="50000"/>
                            </a:schemeClr>
                          </a:solidFill>
                          <a:effectLst/>
                          <a:latin typeface="+mn-lt"/>
                          <a:ea typeface="+mn-ea"/>
                          <a:cs typeface="+mn-cs"/>
                        </a:rPr>
                        <a:t>limitation</a:t>
                      </a:r>
                      <a:r>
                        <a:rPr lang="es-ES" sz="2000" i="1" kern="1200" dirty="0">
                          <a:solidFill>
                            <a:schemeClr val="accent5">
                              <a:lumMod val="50000"/>
                            </a:schemeClr>
                          </a:solidFill>
                          <a:effectLst/>
                          <a:latin typeface="+mn-lt"/>
                          <a:ea typeface="+mn-ea"/>
                          <a:cs typeface="+mn-cs"/>
                        </a:rPr>
                        <a:t> </a:t>
                      </a:r>
                      <a:r>
                        <a:rPr lang="es-ES" sz="2000" i="1" kern="1200" dirty="0" err="1">
                          <a:solidFill>
                            <a:schemeClr val="accent5">
                              <a:lumMod val="50000"/>
                            </a:schemeClr>
                          </a:solidFill>
                          <a:effectLst/>
                          <a:latin typeface="+mn-lt"/>
                          <a:ea typeface="+mn-ea"/>
                          <a:cs typeface="+mn-cs"/>
                        </a:rPr>
                        <a:t>or</a:t>
                      </a:r>
                      <a:r>
                        <a:rPr lang="es-ES" sz="2000" i="1" kern="1200" dirty="0">
                          <a:solidFill>
                            <a:schemeClr val="accent5">
                              <a:lumMod val="50000"/>
                            </a:schemeClr>
                          </a:solidFill>
                          <a:effectLst/>
                          <a:latin typeface="+mn-lt"/>
                          <a:ea typeface="+mn-ea"/>
                          <a:cs typeface="+mn-cs"/>
                        </a:rPr>
                        <a:t> </a:t>
                      </a:r>
                      <a:r>
                        <a:rPr lang="es-ES" sz="2000" i="1" kern="1200" dirty="0" err="1">
                          <a:solidFill>
                            <a:schemeClr val="accent5">
                              <a:lumMod val="50000"/>
                            </a:schemeClr>
                          </a:solidFill>
                          <a:effectLst/>
                          <a:latin typeface="+mn-lt"/>
                          <a:ea typeface="+mn-ea"/>
                          <a:cs typeface="+mn-cs"/>
                        </a:rPr>
                        <a:t>the</a:t>
                      </a:r>
                      <a:r>
                        <a:rPr lang="es-ES" sz="2000" i="1" kern="1200" dirty="0">
                          <a:solidFill>
                            <a:schemeClr val="accent5">
                              <a:lumMod val="50000"/>
                            </a:schemeClr>
                          </a:solidFill>
                          <a:effectLst/>
                          <a:latin typeface="+mn-lt"/>
                          <a:ea typeface="+mn-ea"/>
                          <a:cs typeface="+mn-cs"/>
                        </a:rPr>
                        <a:t> </a:t>
                      </a:r>
                      <a:r>
                        <a:rPr lang="es-ES" sz="2000" i="1" kern="1200" dirty="0" err="1">
                          <a:solidFill>
                            <a:schemeClr val="accent5">
                              <a:lumMod val="50000"/>
                            </a:schemeClr>
                          </a:solidFill>
                          <a:effectLst/>
                          <a:latin typeface="+mn-lt"/>
                          <a:ea typeface="+mn-ea"/>
                          <a:cs typeface="+mn-cs"/>
                        </a:rPr>
                        <a:t>termination</a:t>
                      </a:r>
                      <a:r>
                        <a:rPr lang="es-ES" sz="2000" i="1" kern="1200" dirty="0">
                          <a:solidFill>
                            <a:schemeClr val="accent5">
                              <a:lumMod val="50000"/>
                            </a:schemeClr>
                          </a:solidFill>
                          <a:effectLst/>
                          <a:latin typeface="+mn-lt"/>
                          <a:ea typeface="+mn-ea"/>
                          <a:cs typeface="+mn-cs"/>
                        </a:rPr>
                        <a:t> </a:t>
                      </a:r>
                      <a:r>
                        <a:rPr lang="es-ES" sz="2000" i="1" kern="1200" dirty="0" err="1">
                          <a:solidFill>
                            <a:schemeClr val="accent5">
                              <a:lumMod val="50000"/>
                            </a:schemeClr>
                          </a:solidFill>
                          <a:effectLst/>
                          <a:latin typeface="+mn-lt"/>
                          <a:ea typeface="+mn-ea"/>
                          <a:cs typeface="+mn-cs"/>
                        </a:rPr>
                        <a:t>of</a:t>
                      </a:r>
                      <a:r>
                        <a:rPr lang="es-ES" sz="2000" i="1" kern="1200" dirty="0">
                          <a:solidFill>
                            <a:schemeClr val="accent5">
                              <a:lumMod val="50000"/>
                            </a:schemeClr>
                          </a:solidFill>
                          <a:effectLst/>
                          <a:latin typeface="+mn-lt"/>
                          <a:ea typeface="+mn-ea"/>
                          <a:cs typeface="+mn-cs"/>
                        </a:rPr>
                        <a:t> </a:t>
                      </a:r>
                      <a:r>
                        <a:rPr lang="es-ES" sz="2000" i="1" kern="1200" dirty="0" err="1">
                          <a:solidFill>
                            <a:schemeClr val="accent5">
                              <a:lumMod val="50000"/>
                            </a:schemeClr>
                          </a:solidFill>
                          <a:effectLst/>
                          <a:latin typeface="+mn-lt"/>
                          <a:ea typeface="+mn-ea"/>
                          <a:cs typeface="+mn-cs"/>
                        </a:rPr>
                        <a:t>the</a:t>
                      </a:r>
                      <a:r>
                        <a:rPr lang="es-ES" sz="2000" i="1" kern="1200" dirty="0">
                          <a:solidFill>
                            <a:schemeClr val="accent5">
                              <a:lumMod val="50000"/>
                            </a:schemeClr>
                          </a:solidFill>
                          <a:effectLst/>
                          <a:latin typeface="+mn-lt"/>
                          <a:ea typeface="+mn-ea"/>
                          <a:cs typeface="+mn-cs"/>
                        </a:rPr>
                        <a:t> </a:t>
                      </a:r>
                      <a:r>
                        <a:rPr lang="es-ES" sz="2000" i="1" kern="1200" dirty="0" err="1">
                          <a:solidFill>
                            <a:schemeClr val="accent5">
                              <a:lumMod val="50000"/>
                            </a:schemeClr>
                          </a:solidFill>
                          <a:effectLst/>
                          <a:latin typeface="+mn-lt"/>
                          <a:ea typeface="+mn-ea"/>
                          <a:cs typeface="+mn-cs"/>
                        </a:rPr>
                        <a:t>exercise</a:t>
                      </a:r>
                      <a:r>
                        <a:rPr lang="es-ES" sz="2000" i="1" kern="1200" dirty="0">
                          <a:solidFill>
                            <a:schemeClr val="accent5">
                              <a:lumMod val="50000"/>
                            </a:schemeClr>
                          </a:solidFill>
                          <a:effectLst/>
                          <a:latin typeface="+mn-lt"/>
                          <a:ea typeface="+mn-ea"/>
                          <a:cs typeface="+mn-cs"/>
                        </a:rPr>
                        <a:t> </a:t>
                      </a:r>
                      <a:r>
                        <a:rPr lang="es-ES" sz="2000" i="1" kern="1200" dirty="0" err="1">
                          <a:solidFill>
                            <a:schemeClr val="accent5">
                              <a:lumMod val="50000"/>
                            </a:schemeClr>
                          </a:solidFill>
                          <a:effectLst/>
                          <a:latin typeface="+mn-lt"/>
                          <a:ea typeface="+mn-ea"/>
                          <a:cs typeface="+mn-cs"/>
                        </a:rPr>
                        <a:t>of</a:t>
                      </a:r>
                      <a:r>
                        <a:rPr lang="es-ES" sz="2000" i="1" kern="1200" dirty="0">
                          <a:solidFill>
                            <a:schemeClr val="accent5">
                              <a:lumMod val="50000"/>
                            </a:schemeClr>
                          </a:solidFill>
                          <a:effectLst/>
                          <a:latin typeface="+mn-lt"/>
                          <a:ea typeface="+mn-ea"/>
                          <a:cs typeface="+mn-cs"/>
                        </a:rPr>
                        <a:t> </a:t>
                      </a:r>
                      <a:r>
                        <a:rPr lang="es-ES" sz="2000" i="1" kern="1200" dirty="0" err="1">
                          <a:solidFill>
                            <a:schemeClr val="accent5">
                              <a:lumMod val="50000"/>
                            </a:schemeClr>
                          </a:solidFill>
                          <a:effectLst/>
                          <a:latin typeface="+mn-lt"/>
                          <a:ea typeface="+mn-ea"/>
                          <a:cs typeface="+mn-cs"/>
                        </a:rPr>
                        <a:t>rights</a:t>
                      </a:r>
                      <a:r>
                        <a:rPr lang="es-ES" sz="2000" i="1" kern="1200" dirty="0">
                          <a:solidFill>
                            <a:schemeClr val="accent5">
                              <a:lumMod val="50000"/>
                            </a:schemeClr>
                          </a:solidFill>
                          <a:effectLst/>
                          <a:latin typeface="+mn-lt"/>
                          <a:ea typeface="+mn-ea"/>
                          <a:cs typeface="+mn-cs"/>
                        </a:rPr>
                        <a:t> – </a:t>
                      </a:r>
                      <a:r>
                        <a:rPr lang="es-ES" sz="2000" i="1" kern="1200" dirty="0" err="1">
                          <a:solidFill>
                            <a:schemeClr val="accent5">
                              <a:lumMod val="50000"/>
                            </a:schemeClr>
                          </a:solidFill>
                          <a:effectLst/>
                          <a:latin typeface="+mn-lt"/>
                          <a:ea typeface="+mn-ea"/>
                          <a:cs typeface="+mn-cs"/>
                        </a:rPr>
                        <a:t>should</a:t>
                      </a:r>
                      <a:r>
                        <a:rPr lang="es-ES" sz="2000" i="1" kern="1200" dirty="0">
                          <a:solidFill>
                            <a:schemeClr val="accent5">
                              <a:lumMod val="50000"/>
                            </a:schemeClr>
                          </a:solidFill>
                          <a:effectLst/>
                          <a:latin typeface="+mn-lt"/>
                          <a:ea typeface="+mn-ea"/>
                          <a:cs typeface="+mn-cs"/>
                        </a:rPr>
                        <a:t> be </a:t>
                      </a:r>
                      <a:r>
                        <a:rPr lang="es-ES" sz="2000" i="1" kern="1200" dirty="0" err="1">
                          <a:solidFill>
                            <a:schemeClr val="accent5">
                              <a:lumMod val="50000"/>
                            </a:schemeClr>
                          </a:solidFill>
                          <a:effectLst/>
                          <a:latin typeface="+mn-lt"/>
                          <a:ea typeface="+mn-ea"/>
                          <a:cs typeface="+mn-cs"/>
                        </a:rPr>
                        <a:t>reasoned</a:t>
                      </a:r>
                      <a:r>
                        <a:rPr lang="es-ES" sz="2000" i="1" kern="1200" dirty="0">
                          <a:solidFill>
                            <a:schemeClr val="accent5">
                              <a:lumMod val="50000"/>
                            </a:schemeClr>
                          </a:solidFill>
                          <a:effectLst/>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ES" sz="2000" i="1" kern="1200" dirty="0">
                        <a:solidFill>
                          <a:schemeClr val="accent5">
                            <a:lumMod val="50000"/>
                          </a:schemeClr>
                        </a:solidFill>
                        <a:effectLst/>
                        <a:latin typeface="+mn-lt"/>
                        <a:ea typeface="+mn-ea"/>
                        <a:cs typeface="+mn-cs"/>
                      </a:endParaRPr>
                    </a:p>
                  </a:txBody>
                  <a:tcPr marL="91442" marR="91442" marT="45708" marB="45708"/>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36151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uadroTexto 4">
            <a:extLst>
              <a:ext uri="{FF2B5EF4-FFF2-40B4-BE49-F238E27FC236}">
                <a16:creationId xmlns:a16="http://schemas.microsoft.com/office/drawing/2014/main" id="{CA42F3E0-F15F-AD54-9749-E2234B625783}"/>
              </a:ext>
            </a:extLst>
          </p:cNvPr>
          <p:cNvSpPr txBox="1">
            <a:spLocks noChangeArrowheads="1"/>
          </p:cNvSpPr>
          <p:nvPr/>
        </p:nvSpPr>
        <p:spPr bwMode="auto">
          <a:xfrm>
            <a:off x="2055813" y="1652588"/>
            <a:ext cx="7373937" cy="553998"/>
          </a:xfrm>
          <a:prstGeom prst="rect">
            <a:avLst/>
          </a:prstGeom>
          <a:solidFill>
            <a:schemeClr val="accent1"/>
          </a:solidFill>
          <a:ln w="9525">
            <a:solidFill>
              <a:schemeClr val="accent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3000" b="1" dirty="0">
                <a:solidFill>
                  <a:schemeClr val="bg1"/>
                </a:solidFill>
                <a:latin typeface="Garamond" panose="02020404030301010803" pitchFamily="18" charset="0"/>
              </a:rPr>
              <a:t>Future </a:t>
            </a:r>
            <a:r>
              <a:rPr lang="es-ES" altLang="es-GB" sz="3000" b="1" dirty="0" err="1">
                <a:solidFill>
                  <a:schemeClr val="bg1"/>
                </a:solidFill>
                <a:latin typeface="Garamond" panose="02020404030301010803" pitchFamily="18" charset="0"/>
              </a:rPr>
              <a:t>work</a:t>
            </a:r>
            <a:endParaRPr lang="es-ES" altLang="es-GB" sz="3000" b="1" dirty="0">
              <a:solidFill>
                <a:schemeClr val="bg1"/>
              </a:solidFill>
              <a:latin typeface="Garamond" panose="02020404030301010803" pitchFamily="18" charset="0"/>
            </a:endParaRPr>
          </a:p>
        </p:txBody>
      </p:sp>
      <p:sp>
        <p:nvSpPr>
          <p:cNvPr id="2" name="CuadroTexto 1">
            <a:extLst>
              <a:ext uri="{FF2B5EF4-FFF2-40B4-BE49-F238E27FC236}">
                <a16:creationId xmlns:a16="http://schemas.microsoft.com/office/drawing/2014/main" id="{B1B8DB0B-2C16-0B62-682F-9601BFB0CA50}"/>
              </a:ext>
            </a:extLst>
          </p:cNvPr>
          <p:cNvSpPr txBox="1"/>
          <p:nvPr/>
        </p:nvSpPr>
        <p:spPr>
          <a:xfrm>
            <a:off x="2137272" y="2566930"/>
            <a:ext cx="7292478" cy="2400657"/>
          </a:xfrm>
          <a:prstGeom prst="rect">
            <a:avLst/>
          </a:prstGeom>
          <a:noFill/>
        </p:spPr>
        <p:txBody>
          <a:bodyPr wrap="square" rtlCol="0">
            <a:spAutoFit/>
          </a:bodyPr>
          <a:lstStyle/>
          <a:p>
            <a:r>
              <a:rPr lang="es-GB" sz="2500" b="1" dirty="0">
                <a:solidFill>
                  <a:schemeClr val="accent2"/>
                </a:solidFill>
                <a:latin typeface="Garamond" panose="02020404030301010803" pitchFamily="18" charset="0"/>
              </a:rPr>
              <a:t>International Principles for ADM in international trade </a:t>
            </a:r>
          </a:p>
          <a:p>
            <a:endParaRPr lang="es-GB" sz="2500" b="1" dirty="0">
              <a:solidFill>
                <a:schemeClr val="accent2"/>
              </a:solidFill>
              <a:latin typeface="Garamond" panose="02020404030301010803" pitchFamily="18" charset="0"/>
            </a:endParaRPr>
          </a:p>
          <a:p>
            <a:r>
              <a:rPr lang="es-GB" sz="2500" b="1" dirty="0">
                <a:solidFill>
                  <a:schemeClr val="accent2"/>
                </a:solidFill>
                <a:latin typeface="Garamond" panose="02020404030301010803" pitchFamily="18" charset="0"/>
              </a:rPr>
              <a:t>Responsible Algorithms </a:t>
            </a:r>
          </a:p>
          <a:p>
            <a:endParaRPr lang="es-GB" sz="2500" b="1" dirty="0">
              <a:solidFill>
                <a:schemeClr val="accent2"/>
              </a:solidFill>
              <a:latin typeface="Garamond" panose="02020404030301010803" pitchFamily="18" charset="0"/>
            </a:endParaRPr>
          </a:p>
          <a:p>
            <a:r>
              <a:rPr lang="es-GB" sz="2500" b="1" dirty="0">
                <a:solidFill>
                  <a:schemeClr val="accent2"/>
                </a:solidFill>
                <a:latin typeface="Garamond" panose="02020404030301010803" pitchFamily="18" charset="0"/>
              </a:rPr>
              <a:t>ADM-readiness test in consumer contracts  </a:t>
            </a:r>
          </a:p>
        </p:txBody>
      </p:sp>
    </p:spTree>
    <p:extLst>
      <p:ext uri="{BB962C8B-B14F-4D97-AF65-F5344CB8AC3E}">
        <p14:creationId xmlns:p14="http://schemas.microsoft.com/office/powerpoint/2010/main" val="14643199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244905" y="3875246"/>
            <a:ext cx="10025349" cy="1677382"/>
          </a:xfrm>
          <a:prstGeom prst="rect">
            <a:avLst/>
          </a:prstGeom>
          <a:noFill/>
        </p:spPr>
        <p:txBody>
          <a:bodyPr wrap="square" rtlCol="0">
            <a:spAutoFit/>
          </a:bodyPr>
          <a:lstStyle/>
          <a:p>
            <a:pPr algn="ctr"/>
            <a:r>
              <a:rPr lang="es-ES" sz="2200" b="1" dirty="0">
                <a:solidFill>
                  <a:schemeClr val="accent1"/>
                </a:solidFill>
                <a:latin typeface="Garamond" charset="0"/>
                <a:ea typeface="Garamond" charset="0"/>
                <a:cs typeface="Garamond" charset="0"/>
              </a:rPr>
              <a:t>Teresa Rodríguez de las Heras Ballell</a:t>
            </a:r>
          </a:p>
          <a:p>
            <a:pPr algn="ctr"/>
            <a:r>
              <a:rPr lang="es-ES" sz="2200" i="1" dirty="0" err="1">
                <a:solidFill>
                  <a:schemeClr val="accent1"/>
                </a:solidFill>
                <a:latin typeface="Garamond" charset="0"/>
                <a:ea typeface="Garamond" charset="0"/>
                <a:cs typeface="Garamond" charset="0"/>
              </a:rPr>
              <a:t>Professor</a:t>
            </a:r>
            <a:r>
              <a:rPr lang="es-ES" sz="2200" i="1" dirty="0">
                <a:solidFill>
                  <a:schemeClr val="accent1"/>
                </a:solidFill>
                <a:latin typeface="Garamond" charset="0"/>
                <a:ea typeface="Garamond" charset="0"/>
                <a:cs typeface="Garamond" charset="0"/>
              </a:rPr>
              <a:t> </a:t>
            </a:r>
            <a:r>
              <a:rPr lang="es-ES" sz="2200" i="1" dirty="0" err="1">
                <a:solidFill>
                  <a:schemeClr val="accent1"/>
                </a:solidFill>
                <a:latin typeface="Garamond" charset="0"/>
                <a:ea typeface="Garamond" charset="0"/>
                <a:cs typeface="Garamond" charset="0"/>
              </a:rPr>
              <a:t>of</a:t>
            </a:r>
            <a:r>
              <a:rPr lang="es-ES" sz="2200" i="1" dirty="0">
                <a:solidFill>
                  <a:schemeClr val="accent1"/>
                </a:solidFill>
                <a:latin typeface="Garamond" charset="0"/>
                <a:ea typeface="Garamond" charset="0"/>
                <a:cs typeface="Garamond" charset="0"/>
              </a:rPr>
              <a:t> </a:t>
            </a:r>
            <a:r>
              <a:rPr lang="es-ES" sz="2200" i="1" dirty="0" err="1">
                <a:solidFill>
                  <a:schemeClr val="accent1"/>
                </a:solidFill>
                <a:latin typeface="Garamond" charset="0"/>
                <a:ea typeface="Garamond" charset="0"/>
                <a:cs typeface="Garamond" charset="0"/>
              </a:rPr>
              <a:t>Commercial</a:t>
            </a:r>
            <a:r>
              <a:rPr lang="es-ES" sz="2200" i="1" dirty="0">
                <a:solidFill>
                  <a:schemeClr val="accent1"/>
                </a:solidFill>
                <a:latin typeface="Garamond" charset="0"/>
                <a:ea typeface="Garamond" charset="0"/>
                <a:cs typeface="Garamond" charset="0"/>
              </a:rPr>
              <a:t> </a:t>
            </a:r>
            <a:r>
              <a:rPr lang="es-ES" sz="2200" i="1" dirty="0" err="1">
                <a:solidFill>
                  <a:schemeClr val="accent1"/>
                </a:solidFill>
                <a:latin typeface="Garamond" charset="0"/>
                <a:ea typeface="Garamond" charset="0"/>
                <a:cs typeface="Garamond" charset="0"/>
              </a:rPr>
              <a:t>Law</a:t>
            </a:r>
            <a:r>
              <a:rPr lang="es-ES" sz="2200" i="1" dirty="0">
                <a:solidFill>
                  <a:schemeClr val="accent1"/>
                </a:solidFill>
                <a:latin typeface="Garamond" charset="0"/>
                <a:ea typeface="Garamond" charset="0"/>
                <a:cs typeface="Garamond" charset="0"/>
              </a:rPr>
              <a:t>, Universidad Carlos III de Madrid</a:t>
            </a:r>
          </a:p>
          <a:p>
            <a:pPr algn="ctr"/>
            <a:r>
              <a:rPr lang="es-ES" sz="2200" i="1" dirty="0" err="1">
                <a:solidFill>
                  <a:schemeClr val="accent1"/>
                </a:solidFill>
                <a:latin typeface="Garamond" charset="0"/>
                <a:ea typeface="Garamond" charset="0"/>
                <a:cs typeface="Garamond" charset="0"/>
              </a:rPr>
              <a:t>Member</a:t>
            </a:r>
            <a:r>
              <a:rPr lang="es-ES" sz="2200" i="1" dirty="0">
                <a:solidFill>
                  <a:schemeClr val="accent1"/>
                </a:solidFill>
                <a:latin typeface="Garamond" charset="0"/>
                <a:ea typeface="Garamond" charset="0"/>
                <a:cs typeface="Garamond" charset="0"/>
              </a:rPr>
              <a:t> </a:t>
            </a:r>
            <a:r>
              <a:rPr lang="es-ES" sz="2200" i="1" dirty="0" err="1">
                <a:solidFill>
                  <a:schemeClr val="accent1"/>
                </a:solidFill>
                <a:latin typeface="Garamond" charset="0"/>
                <a:ea typeface="Garamond" charset="0"/>
                <a:cs typeface="Garamond" charset="0"/>
              </a:rPr>
              <a:t>of</a:t>
            </a:r>
            <a:r>
              <a:rPr lang="es-ES" sz="2200" i="1" dirty="0">
                <a:solidFill>
                  <a:schemeClr val="accent1"/>
                </a:solidFill>
                <a:latin typeface="Garamond" charset="0"/>
                <a:ea typeface="Garamond" charset="0"/>
                <a:cs typeface="Garamond" charset="0"/>
              </a:rPr>
              <a:t> </a:t>
            </a:r>
            <a:r>
              <a:rPr lang="es-ES" sz="2200" i="1" dirty="0" err="1">
                <a:solidFill>
                  <a:schemeClr val="accent1"/>
                </a:solidFill>
                <a:latin typeface="Garamond" charset="0"/>
                <a:ea typeface="Garamond" charset="0"/>
                <a:cs typeface="Garamond" charset="0"/>
              </a:rPr>
              <a:t>the</a:t>
            </a:r>
            <a:r>
              <a:rPr lang="es-ES" sz="2200" i="1" dirty="0">
                <a:solidFill>
                  <a:schemeClr val="accent1"/>
                </a:solidFill>
                <a:latin typeface="Garamond" charset="0"/>
                <a:ea typeface="Garamond" charset="0"/>
                <a:cs typeface="Garamond" charset="0"/>
              </a:rPr>
              <a:t> EU Expert </a:t>
            </a:r>
            <a:r>
              <a:rPr lang="es-ES" sz="2200" i="1" dirty="0" err="1">
                <a:solidFill>
                  <a:schemeClr val="accent1"/>
                </a:solidFill>
                <a:latin typeface="Garamond" charset="0"/>
                <a:ea typeface="Garamond" charset="0"/>
                <a:cs typeface="Garamond" charset="0"/>
              </a:rPr>
              <a:t>Groups</a:t>
            </a:r>
            <a:r>
              <a:rPr lang="es-ES" sz="2200" i="1" dirty="0">
                <a:solidFill>
                  <a:schemeClr val="accent1"/>
                </a:solidFill>
                <a:latin typeface="Garamond" charset="0"/>
                <a:ea typeface="Garamond" charset="0"/>
                <a:cs typeface="Garamond" charset="0"/>
              </a:rPr>
              <a:t> </a:t>
            </a:r>
            <a:r>
              <a:rPr lang="es-ES" sz="2200" i="1" dirty="0" err="1">
                <a:solidFill>
                  <a:schemeClr val="accent1"/>
                </a:solidFill>
                <a:latin typeface="Garamond" charset="0"/>
                <a:ea typeface="Garamond" charset="0"/>
                <a:cs typeface="Garamond" charset="0"/>
              </a:rPr>
              <a:t>on</a:t>
            </a:r>
            <a:r>
              <a:rPr lang="es-ES" sz="2200" i="1" dirty="0">
                <a:solidFill>
                  <a:schemeClr val="accent1"/>
                </a:solidFill>
                <a:latin typeface="Garamond" charset="0"/>
                <a:ea typeface="Garamond" charset="0"/>
                <a:cs typeface="Garamond" charset="0"/>
              </a:rPr>
              <a:t> AI and </a:t>
            </a:r>
            <a:r>
              <a:rPr lang="es-ES" sz="2200" i="1" dirty="0" err="1">
                <a:solidFill>
                  <a:schemeClr val="accent1"/>
                </a:solidFill>
                <a:latin typeface="Garamond" charset="0"/>
                <a:ea typeface="Garamond" charset="0"/>
                <a:cs typeface="Garamond" charset="0"/>
              </a:rPr>
              <a:t>Liability</a:t>
            </a:r>
            <a:r>
              <a:rPr lang="es-ES" sz="2200" i="1" dirty="0">
                <a:solidFill>
                  <a:schemeClr val="accent1"/>
                </a:solidFill>
                <a:latin typeface="Garamond" charset="0"/>
                <a:ea typeface="Garamond" charset="0"/>
                <a:cs typeface="Garamond" charset="0"/>
              </a:rPr>
              <a:t>, </a:t>
            </a:r>
            <a:r>
              <a:rPr lang="es-ES" sz="2200" i="1" dirty="0" err="1">
                <a:solidFill>
                  <a:schemeClr val="accent1"/>
                </a:solidFill>
                <a:latin typeface="Garamond" charset="0"/>
                <a:ea typeface="Garamond" charset="0"/>
                <a:cs typeface="Garamond" charset="0"/>
              </a:rPr>
              <a:t>on</a:t>
            </a:r>
            <a:r>
              <a:rPr lang="es-ES" sz="2200" i="1" dirty="0">
                <a:solidFill>
                  <a:schemeClr val="accent1"/>
                </a:solidFill>
                <a:latin typeface="Garamond" charset="0"/>
                <a:ea typeface="Garamond" charset="0"/>
                <a:cs typeface="Garamond" charset="0"/>
              </a:rPr>
              <a:t> </a:t>
            </a:r>
            <a:r>
              <a:rPr lang="es-ES" sz="2200" i="1" dirty="0" err="1">
                <a:solidFill>
                  <a:schemeClr val="accent1"/>
                </a:solidFill>
                <a:latin typeface="Garamond" charset="0"/>
                <a:ea typeface="Garamond" charset="0"/>
                <a:cs typeface="Garamond" charset="0"/>
              </a:rPr>
              <a:t>Platforms</a:t>
            </a:r>
            <a:r>
              <a:rPr lang="es-ES" sz="2200" i="1" dirty="0">
                <a:solidFill>
                  <a:schemeClr val="accent1"/>
                </a:solidFill>
                <a:latin typeface="Garamond" charset="0"/>
                <a:ea typeface="Garamond" charset="0"/>
                <a:cs typeface="Garamond" charset="0"/>
              </a:rPr>
              <a:t>, and </a:t>
            </a:r>
            <a:r>
              <a:rPr lang="es-ES" sz="2200" i="1" dirty="0" err="1">
                <a:solidFill>
                  <a:schemeClr val="accent1"/>
                </a:solidFill>
                <a:latin typeface="Garamond" charset="0"/>
                <a:ea typeface="Garamond" charset="0"/>
                <a:cs typeface="Garamond" charset="0"/>
              </a:rPr>
              <a:t>on</a:t>
            </a:r>
            <a:r>
              <a:rPr lang="es-ES" sz="2200" i="1" dirty="0">
                <a:solidFill>
                  <a:schemeClr val="accent1"/>
                </a:solidFill>
                <a:latin typeface="Garamond" charset="0"/>
                <a:ea typeface="Garamond" charset="0"/>
                <a:cs typeface="Garamond" charset="0"/>
              </a:rPr>
              <a:t> B2B Data </a:t>
            </a:r>
            <a:r>
              <a:rPr lang="es-ES" sz="2200" i="1" dirty="0" err="1">
                <a:solidFill>
                  <a:schemeClr val="accent1"/>
                </a:solidFill>
                <a:latin typeface="Garamond" charset="0"/>
                <a:ea typeface="Garamond" charset="0"/>
                <a:cs typeface="Garamond" charset="0"/>
              </a:rPr>
              <a:t>Sharing</a:t>
            </a:r>
            <a:r>
              <a:rPr lang="es-ES" sz="2200" i="1" dirty="0">
                <a:solidFill>
                  <a:schemeClr val="accent1"/>
                </a:solidFill>
                <a:latin typeface="Garamond" charset="0"/>
                <a:ea typeface="Garamond" charset="0"/>
                <a:cs typeface="Garamond" charset="0"/>
              </a:rPr>
              <a:t>, EU </a:t>
            </a:r>
            <a:r>
              <a:rPr lang="es-ES" sz="2200" i="1" dirty="0" err="1">
                <a:solidFill>
                  <a:schemeClr val="accent1"/>
                </a:solidFill>
                <a:latin typeface="Garamond" charset="0"/>
                <a:ea typeface="Garamond" charset="0"/>
                <a:cs typeface="Garamond" charset="0"/>
              </a:rPr>
              <a:t>Commission</a:t>
            </a:r>
            <a:r>
              <a:rPr lang="es-ES" sz="2200" i="1" dirty="0">
                <a:solidFill>
                  <a:schemeClr val="accent1"/>
                </a:solidFill>
                <a:latin typeface="Garamond" charset="0"/>
                <a:ea typeface="Garamond" charset="0"/>
                <a:cs typeface="Garamond" charset="0"/>
              </a:rPr>
              <a:t>  </a:t>
            </a:r>
          </a:p>
          <a:p>
            <a:pPr algn="ctr"/>
            <a:r>
              <a:rPr lang="es-ES" sz="1500" b="1" u="sng" dirty="0">
                <a:solidFill>
                  <a:schemeClr val="accent1"/>
                </a:solidFill>
                <a:latin typeface="Garamond" charset="0"/>
                <a:ea typeface="Garamond" charset="0"/>
                <a:cs typeface="Garamond" charset="0"/>
                <a:hlinkClick r:id="rId3"/>
              </a:rPr>
              <a:t>teresa.rodriguezdelasheras@uc3m.es</a:t>
            </a:r>
            <a:endParaRPr lang="es-ES" sz="1500" b="1" u="sng" dirty="0">
              <a:solidFill>
                <a:schemeClr val="accent1"/>
              </a:solidFill>
              <a:latin typeface="Garamond" charset="0"/>
              <a:ea typeface="Garamond" charset="0"/>
              <a:cs typeface="Garamond" charset="0"/>
            </a:endParaRPr>
          </a:p>
        </p:txBody>
      </p:sp>
      <p:pic>
        <p:nvPicPr>
          <p:cNvPr id="11" name="Imagen 10" descr="acronimo_nombre1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6678" y="6370373"/>
            <a:ext cx="1959631" cy="195797"/>
          </a:xfrm>
          <a:prstGeom prst="rect">
            <a:avLst/>
          </a:prstGeom>
        </p:spPr>
      </p:pic>
    </p:spTree>
    <p:extLst>
      <p:ext uri="{BB962C8B-B14F-4D97-AF65-F5344CB8AC3E}">
        <p14:creationId xmlns:p14="http://schemas.microsoft.com/office/powerpoint/2010/main" val="17226514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uadroTexto 4">
            <a:extLst>
              <a:ext uri="{FF2B5EF4-FFF2-40B4-BE49-F238E27FC236}">
                <a16:creationId xmlns:a16="http://schemas.microsoft.com/office/drawing/2014/main" id="{CA42F3E0-F15F-AD54-9749-E2234B625783}"/>
              </a:ext>
            </a:extLst>
          </p:cNvPr>
          <p:cNvSpPr txBox="1">
            <a:spLocks noChangeArrowheads="1"/>
          </p:cNvSpPr>
          <p:nvPr/>
        </p:nvSpPr>
        <p:spPr bwMode="auto">
          <a:xfrm>
            <a:off x="220337" y="513396"/>
            <a:ext cx="11611779" cy="3785652"/>
          </a:xfrm>
          <a:prstGeom prst="rect">
            <a:avLst/>
          </a:prstGeom>
          <a:noFill/>
          <a:ln w="9525">
            <a:solidFill>
              <a:schemeClr val="accent1"/>
            </a:solidFill>
            <a:miter lim="800000"/>
            <a:headEnd/>
            <a:tailEnd/>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3000" i="1" dirty="0">
                <a:solidFill>
                  <a:schemeClr val="accent1"/>
                </a:solidFill>
                <a:latin typeface="Garamond" panose="02020404030301010803" pitchFamily="18" charset="0"/>
              </a:rPr>
              <a:t>Are </a:t>
            </a:r>
            <a:r>
              <a:rPr lang="es-ES" altLang="es-GB" sz="3000" i="1" dirty="0" err="1">
                <a:solidFill>
                  <a:schemeClr val="accent1"/>
                </a:solidFill>
                <a:latin typeface="Garamond" panose="02020404030301010803" pitchFamily="18" charset="0"/>
              </a:rPr>
              <a:t>the</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decisions</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adopted</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by</a:t>
            </a:r>
            <a:r>
              <a:rPr lang="es-ES" altLang="es-GB" sz="3000" i="1" dirty="0">
                <a:solidFill>
                  <a:schemeClr val="accent1"/>
                </a:solidFill>
                <a:latin typeface="Garamond" panose="02020404030301010803" pitchFamily="18" charset="0"/>
              </a:rPr>
              <a:t> ADM </a:t>
            </a:r>
            <a:r>
              <a:rPr lang="es-ES" altLang="es-GB" sz="3000" i="1" dirty="0" err="1">
                <a:solidFill>
                  <a:schemeClr val="accent1"/>
                </a:solidFill>
                <a:latin typeface="Garamond" panose="02020404030301010803" pitchFamily="18" charset="0"/>
              </a:rPr>
              <a:t>or</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with</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the</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support</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of</a:t>
            </a:r>
            <a:r>
              <a:rPr lang="es-ES" altLang="es-GB" sz="3000" i="1" dirty="0">
                <a:solidFill>
                  <a:schemeClr val="accent1"/>
                </a:solidFill>
                <a:latin typeface="Garamond" panose="02020404030301010803" pitchFamily="18" charset="0"/>
              </a:rPr>
              <a:t> ADM </a:t>
            </a:r>
            <a:r>
              <a:rPr lang="es-ES" altLang="es-GB" sz="3000" i="1" dirty="0" err="1">
                <a:solidFill>
                  <a:schemeClr val="accent1"/>
                </a:solidFill>
                <a:latin typeface="Garamond" panose="02020404030301010803" pitchFamily="18" charset="0"/>
              </a:rPr>
              <a:t>valid</a:t>
            </a:r>
            <a:r>
              <a:rPr lang="es-ES" altLang="es-GB" sz="3000" i="1" dirty="0">
                <a:solidFill>
                  <a:schemeClr val="accent1"/>
                </a:solidFill>
                <a:latin typeface="Garamond" panose="02020404030301010803" pitchFamily="18" charset="0"/>
              </a:rPr>
              <a:t> and </a:t>
            </a:r>
            <a:r>
              <a:rPr lang="es-ES" altLang="es-GB" sz="3000" i="1" dirty="0" err="1">
                <a:solidFill>
                  <a:schemeClr val="accent1"/>
                </a:solidFill>
                <a:latin typeface="Garamond" panose="02020404030301010803" pitchFamily="18" charset="0"/>
              </a:rPr>
              <a:t>enforceable</a:t>
            </a:r>
            <a:r>
              <a:rPr lang="es-ES" altLang="es-GB" sz="3000" i="1" dirty="0">
                <a:solidFill>
                  <a:schemeClr val="accent1"/>
                </a:solidFill>
                <a:latin typeface="Garamond" panose="02020404030301010803" pitchFamily="18" charset="0"/>
              </a:rPr>
              <a:t>?</a:t>
            </a:r>
          </a:p>
          <a:p>
            <a:pPr algn="ctr" eaLnBrk="1" hangingPunct="1"/>
            <a:r>
              <a:rPr lang="es-ES" altLang="es-GB" sz="3000" i="1" dirty="0">
                <a:solidFill>
                  <a:schemeClr val="accent1"/>
                </a:solidFill>
                <a:latin typeface="Garamond" panose="02020404030301010803" pitchFamily="18" charset="0"/>
              </a:rPr>
              <a:t> </a:t>
            </a:r>
          </a:p>
          <a:p>
            <a:pPr algn="ctr" eaLnBrk="1" hangingPunct="1"/>
            <a:r>
              <a:rPr lang="es-ES" altLang="es-GB" sz="3000" i="1" dirty="0">
                <a:solidFill>
                  <a:schemeClr val="accent1"/>
                </a:solidFill>
                <a:latin typeface="Garamond" panose="02020404030301010803" pitchFamily="18" charset="0"/>
              </a:rPr>
              <a:t>Are </a:t>
            </a:r>
            <a:r>
              <a:rPr lang="es-ES" altLang="es-GB" sz="3000" i="1" dirty="0" err="1">
                <a:solidFill>
                  <a:schemeClr val="accent1"/>
                </a:solidFill>
                <a:latin typeface="Garamond" panose="02020404030301010803" pitchFamily="18" charset="0"/>
              </a:rPr>
              <a:t>the</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decisions</a:t>
            </a:r>
            <a:r>
              <a:rPr lang="es-ES" altLang="es-GB" sz="3000" i="1" dirty="0">
                <a:solidFill>
                  <a:schemeClr val="accent1"/>
                </a:solidFill>
                <a:latin typeface="Garamond" panose="02020404030301010803" pitchFamily="18" charset="0"/>
              </a:rPr>
              <a:t> and </a:t>
            </a:r>
            <a:r>
              <a:rPr lang="es-ES" altLang="es-GB" sz="3000" i="1" dirty="0" err="1">
                <a:solidFill>
                  <a:schemeClr val="accent1"/>
                </a:solidFill>
                <a:latin typeface="Garamond" panose="02020404030301010803" pitchFamily="18" charset="0"/>
              </a:rPr>
              <a:t>actions</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made</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by</a:t>
            </a:r>
            <a:r>
              <a:rPr lang="es-ES" altLang="es-GB" sz="3000" i="1" dirty="0">
                <a:solidFill>
                  <a:schemeClr val="accent1"/>
                </a:solidFill>
                <a:latin typeface="Garamond" panose="02020404030301010803" pitchFamily="18" charset="0"/>
              </a:rPr>
              <a:t> ADM </a:t>
            </a:r>
            <a:r>
              <a:rPr lang="es-ES" altLang="es-GB" sz="3000" i="1" dirty="0" err="1">
                <a:solidFill>
                  <a:schemeClr val="accent1"/>
                </a:solidFill>
                <a:latin typeface="Garamond" panose="02020404030301010803" pitchFamily="18" charset="0"/>
              </a:rPr>
              <a:t>equivalent</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to</a:t>
            </a:r>
            <a:r>
              <a:rPr lang="es-ES" altLang="es-GB" sz="3000" i="1" dirty="0">
                <a:solidFill>
                  <a:schemeClr val="accent1"/>
                </a:solidFill>
                <a:latin typeface="Garamond" panose="02020404030301010803" pitchFamily="18" charset="0"/>
              </a:rPr>
              <a:t> human </a:t>
            </a:r>
            <a:r>
              <a:rPr lang="es-ES" altLang="es-GB" sz="3000" i="1" dirty="0" err="1">
                <a:solidFill>
                  <a:schemeClr val="accent1"/>
                </a:solidFill>
                <a:latin typeface="Garamond" panose="02020404030301010803" pitchFamily="18" charset="0"/>
              </a:rPr>
              <a:t>decisions</a:t>
            </a:r>
            <a:r>
              <a:rPr lang="es-ES" altLang="es-GB" sz="3000" i="1" dirty="0">
                <a:solidFill>
                  <a:schemeClr val="accent1"/>
                </a:solidFill>
                <a:latin typeface="Garamond" panose="02020404030301010803" pitchFamily="18" charset="0"/>
              </a:rPr>
              <a:t> and </a:t>
            </a:r>
            <a:r>
              <a:rPr lang="es-ES" altLang="es-GB" sz="3000" i="1" dirty="0" err="1">
                <a:solidFill>
                  <a:schemeClr val="accent1"/>
                </a:solidFill>
                <a:latin typeface="Garamond" panose="02020404030301010803" pitchFamily="18" charset="0"/>
              </a:rPr>
              <a:t>actions</a:t>
            </a:r>
            <a:r>
              <a:rPr lang="es-ES" altLang="es-GB" sz="3000" i="1" dirty="0">
                <a:solidFill>
                  <a:schemeClr val="accent1"/>
                </a:solidFill>
                <a:latin typeface="Garamond" panose="02020404030301010803" pitchFamily="18" charset="0"/>
              </a:rPr>
              <a:t>?</a:t>
            </a:r>
          </a:p>
          <a:p>
            <a:pPr algn="ctr" eaLnBrk="1" hangingPunct="1"/>
            <a:r>
              <a:rPr lang="es-ES" altLang="es-GB" sz="3000" i="1" dirty="0">
                <a:solidFill>
                  <a:schemeClr val="accent1"/>
                </a:solidFill>
                <a:latin typeface="Garamond" panose="02020404030301010803" pitchFamily="18" charset="0"/>
              </a:rPr>
              <a:t> </a:t>
            </a:r>
          </a:p>
          <a:p>
            <a:pPr algn="ctr" eaLnBrk="1" hangingPunct="1"/>
            <a:r>
              <a:rPr lang="es-ES" altLang="es-GB" sz="3000" i="1" dirty="0">
                <a:solidFill>
                  <a:schemeClr val="accent1"/>
                </a:solidFill>
                <a:latin typeface="Garamond" panose="02020404030301010803" pitchFamily="18" charset="0"/>
              </a:rPr>
              <a:t>Can </a:t>
            </a:r>
            <a:r>
              <a:rPr lang="es-ES" altLang="es-GB" sz="3000" i="1" dirty="0" err="1">
                <a:solidFill>
                  <a:schemeClr val="accent1"/>
                </a:solidFill>
                <a:latin typeface="Garamond" panose="02020404030301010803" pitchFamily="18" charset="0"/>
              </a:rPr>
              <a:t>we</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simply</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apply</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the</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functional</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equivalence</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to</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declarations</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agreements</a:t>
            </a:r>
            <a:r>
              <a:rPr lang="es-ES" altLang="es-GB" sz="3000" i="1" dirty="0">
                <a:solidFill>
                  <a:schemeClr val="accent1"/>
                </a:solidFill>
                <a:latin typeface="Garamond" panose="02020404030301010803" pitchFamily="18" charset="0"/>
              </a:rPr>
              <a:t>, performance </a:t>
            </a:r>
            <a:r>
              <a:rPr lang="es-ES" altLang="es-GB" sz="3000" i="1" dirty="0" err="1">
                <a:solidFill>
                  <a:schemeClr val="accent1"/>
                </a:solidFill>
                <a:latin typeface="Garamond" panose="02020404030301010803" pitchFamily="18" charset="0"/>
              </a:rPr>
              <a:t>actions</a:t>
            </a:r>
            <a:r>
              <a:rPr lang="es-ES" altLang="es-GB" sz="3000" i="1" dirty="0">
                <a:solidFill>
                  <a:schemeClr val="accent1"/>
                </a:solidFill>
                <a:latin typeface="Garamond" panose="02020404030301010803" pitchFamily="18" charset="0"/>
              </a:rPr>
              <a:t>, remedies, </a:t>
            </a:r>
            <a:r>
              <a:rPr lang="es-ES" altLang="es-GB" sz="3000" i="1" dirty="0" err="1">
                <a:solidFill>
                  <a:schemeClr val="accent1"/>
                </a:solidFill>
                <a:latin typeface="Garamond" panose="02020404030301010803" pitchFamily="18" charset="0"/>
              </a:rPr>
              <a:t>actions</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settlements</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Even</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if</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there</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is</a:t>
            </a:r>
            <a:r>
              <a:rPr lang="es-ES" altLang="es-GB" sz="3000" i="1" dirty="0">
                <a:solidFill>
                  <a:schemeClr val="accent1"/>
                </a:solidFill>
                <a:latin typeface="Garamond" panose="02020404030301010803" pitchFamily="18" charset="0"/>
              </a:rPr>
              <a:t> no human </a:t>
            </a:r>
            <a:r>
              <a:rPr lang="es-ES" altLang="es-GB" sz="3000" i="1" dirty="0" err="1">
                <a:solidFill>
                  <a:schemeClr val="accent1"/>
                </a:solidFill>
                <a:latin typeface="Garamond" panose="02020404030301010803" pitchFamily="18" charset="0"/>
              </a:rPr>
              <a:t>intervention</a:t>
            </a:r>
            <a:r>
              <a:rPr lang="es-ES" altLang="es-GB" sz="3000" i="1" dirty="0">
                <a:solidFill>
                  <a:schemeClr val="accent1"/>
                </a:solidFill>
                <a:latin typeface="Garamond" panose="02020404030301010803" pitchFamily="18" charset="0"/>
              </a:rPr>
              <a:t> in </a:t>
            </a:r>
            <a:r>
              <a:rPr lang="es-ES" altLang="es-GB" sz="3000" i="1" dirty="0" err="1">
                <a:solidFill>
                  <a:schemeClr val="accent1"/>
                </a:solidFill>
                <a:latin typeface="Garamond" panose="02020404030301010803" pitchFamily="18" charset="0"/>
              </a:rPr>
              <a:t>each</a:t>
            </a:r>
            <a:r>
              <a:rPr lang="es-ES" altLang="es-GB" sz="3000" i="1" dirty="0">
                <a:solidFill>
                  <a:schemeClr val="accent1"/>
                </a:solidFill>
                <a:latin typeface="Garamond" panose="02020404030301010803" pitchFamily="18" charset="0"/>
              </a:rPr>
              <a:t> and </a:t>
            </a:r>
            <a:r>
              <a:rPr lang="es-ES" altLang="es-GB" sz="3000" i="1" dirty="0" err="1">
                <a:solidFill>
                  <a:schemeClr val="accent1"/>
                </a:solidFill>
                <a:latin typeface="Garamond" panose="02020404030301010803" pitchFamily="18" charset="0"/>
              </a:rPr>
              <a:t>every</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action</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of</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the</a:t>
            </a:r>
            <a:r>
              <a:rPr lang="es-ES" altLang="es-GB" sz="3000" i="1" dirty="0">
                <a:solidFill>
                  <a:schemeClr val="accent1"/>
                </a:solidFill>
                <a:latin typeface="Garamond" panose="02020404030301010803" pitchFamily="18" charset="0"/>
              </a:rPr>
              <a:t> ADM? </a:t>
            </a:r>
          </a:p>
          <a:p>
            <a:pPr algn="ctr" eaLnBrk="1" hangingPunct="1"/>
            <a:r>
              <a:rPr lang="es-ES" altLang="es-GB" sz="3000" i="1" dirty="0">
                <a:solidFill>
                  <a:schemeClr val="accent1"/>
                </a:solidFill>
                <a:latin typeface="Garamond" panose="02020404030301010803" pitchFamily="18" charset="0"/>
              </a:rPr>
              <a:t>…</a:t>
            </a:r>
          </a:p>
        </p:txBody>
      </p:sp>
    </p:spTree>
    <p:extLst>
      <p:ext uri="{BB962C8B-B14F-4D97-AF65-F5344CB8AC3E}">
        <p14:creationId xmlns:p14="http://schemas.microsoft.com/office/powerpoint/2010/main" val="18761533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EA8A3FF-FEF2-B926-A20C-9CC9C892086D}"/>
              </a:ext>
            </a:extLst>
          </p:cNvPr>
          <p:cNvSpPr txBox="1"/>
          <p:nvPr/>
        </p:nvSpPr>
        <p:spPr>
          <a:xfrm>
            <a:off x="3948971" y="3143525"/>
            <a:ext cx="1841499" cy="646331"/>
          </a:xfrm>
          <a:prstGeom prst="rect">
            <a:avLst/>
          </a:prstGeom>
          <a:noFill/>
        </p:spPr>
        <p:txBody>
          <a:bodyPr wrap="square" rtlCol="0">
            <a:spAutoFit/>
          </a:bodyPr>
          <a:lstStyle/>
          <a:p>
            <a:pPr algn="ctr"/>
            <a:r>
              <a:rPr lang="en-GB" b="1" dirty="0">
                <a:latin typeface="Calibri" panose="020F0502020204030204" pitchFamily="34" charset="0"/>
                <a:cs typeface="Calibri" panose="020F0502020204030204" pitchFamily="34" charset="0"/>
              </a:rPr>
              <a:t>Algorithmic Agent /Delegate</a:t>
            </a:r>
            <a:endParaRPr lang="en-GB" i="1" dirty="0">
              <a:latin typeface="Calibri" panose="020F0502020204030204" pitchFamily="34" charset="0"/>
              <a:cs typeface="Calibri" panose="020F0502020204030204" pitchFamily="34" charset="0"/>
            </a:endParaRPr>
          </a:p>
        </p:txBody>
      </p:sp>
      <p:pic>
        <p:nvPicPr>
          <p:cNvPr id="1028" name="Picture 4" descr="Mobile Phone Icon Graphic by back1design1 · Creative Fabrica">
            <a:extLst>
              <a:ext uri="{FF2B5EF4-FFF2-40B4-BE49-F238E27FC236}">
                <a16:creationId xmlns:a16="http://schemas.microsoft.com/office/drawing/2014/main" id="{1A2BF8EE-ECA7-41C5-C3DF-7390BEF27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6083" y="4176608"/>
            <a:ext cx="3683000" cy="243205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3DD7583F-9739-B5F7-8F6F-274221840719}"/>
              </a:ext>
            </a:extLst>
          </p:cNvPr>
          <p:cNvSpPr txBox="1"/>
          <p:nvPr/>
        </p:nvSpPr>
        <p:spPr>
          <a:xfrm>
            <a:off x="7146406" y="3621944"/>
            <a:ext cx="1352303" cy="646331"/>
          </a:xfrm>
          <a:prstGeom prst="rect">
            <a:avLst/>
          </a:prstGeom>
          <a:noFill/>
        </p:spPr>
        <p:txBody>
          <a:bodyPr wrap="square" rtlCol="0">
            <a:spAutoFit/>
          </a:bodyPr>
          <a:lstStyle/>
          <a:p>
            <a:pPr algn="ctr"/>
            <a:r>
              <a:rPr lang="en-GB" b="1" dirty="0">
                <a:latin typeface="Calibri" panose="020F0502020204030204" pitchFamily="34" charset="0"/>
                <a:cs typeface="Calibri" panose="020F0502020204030204" pitchFamily="34" charset="0"/>
              </a:rPr>
              <a:t>Consumer – </a:t>
            </a:r>
            <a:r>
              <a:rPr lang="en-GB" i="1" dirty="0">
                <a:latin typeface="Calibri" panose="020F0502020204030204" pitchFamily="34" charset="0"/>
                <a:cs typeface="Calibri" panose="020F0502020204030204" pitchFamily="34" charset="0"/>
              </a:rPr>
              <a:t>Principal?</a:t>
            </a:r>
          </a:p>
        </p:txBody>
      </p:sp>
      <p:sp>
        <p:nvSpPr>
          <p:cNvPr id="6" name="CuadroTexto 5">
            <a:extLst>
              <a:ext uri="{FF2B5EF4-FFF2-40B4-BE49-F238E27FC236}">
                <a16:creationId xmlns:a16="http://schemas.microsoft.com/office/drawing/2014/main" id="{375FE8B5-E706-826F-0969-4F39FE701081}"/>
              </a:ext>
            </a:extLst>
          </p:cNvPr>
          <p:cNvSpPr txBox="1"/>
          <p:nvPr/>
        </p:nvSpPr>
        <p:spPr>
          <a:xfrm>
            <a:off x="8773611" y="3219728"/>
            <a:ext cx="2635731" cy="646331"/>
          </a:xfrm>
          <a:prstGeom prst="rect">
            <a:avLst/>
          </a:prstGeom>
          <a:solidFill>
            <a:schemeClr val="bg1"/>
          </a:solidFill>
        </p:spPr>
        <p:txBody>
          <a:bodyPr wrap="square" rtlCol="0">
            <a:spAutoFit/>
          </a:bodyPr>
          <a:lstStyle/>
          <a:p>
            <a:pPr algn="ctr"/>
            <a:r>
              <a:rPr lang="en-GB" b="1" dirty="0">
                <a:latin typeface="Calibri" panose="020F0502020204030204" pitchFamily="34" charset="0"/>
                <a:cs typeface="Calibri" panose="020F0502020204030204" pitchFamily="34" charset="0"/>
              </a:rPr>
              <a:t>Sellers – contracting  parties  </a:t>
            </a:r>
            <a:endParaRPr lang="en-GB" i="1" dirty="0">
              <a:latin typeface="Calibri" panose="020F0502020204030204" pitchFamily="34" charset="0"/>
              <a:cs typeface="Calibri" panose="020F0502020204030204" pitchFamily="34" charset="0"/>
            </a:endParaRPr>
          </a:p>
        </p:txBody>
      </p:sp>
      <p:sp>
        <p:nvSpPr>
          <p:cNvPr id="7" name="Flecha curvada hacia la izquierda 6">
            <a:extLst>
              <a:ext uri="{FF2B5EF4-FFF2-40B4-BE49-F238E27FC236}">
                <a16:creationId xmlns:a16="http://schemas.microsoft.com/office/drawing/2014/main" id="{0CBF7230-C0D0-B0D6-2A57-151FD0DE9417}"/>
              </a:ext>
            </a:extLst>
          </p:cNvPr>
          <p:cNvSpPr/>
          <p:nvPr/>
        </p:nvSpPr>
        <p:spPr>
          <a:xfrm rot="7649026">
            <a:off x="4833738" y="3640139"/>
            <a:ext cx="1429696" cy="3273492"/>
          </a:xfrm>
          <a:prstGeom prst="curvedLef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8" name="Flecha izquierda y derecha 7">
            <a:extLst>
              <a:ext uri="{FF2B5EF4-FFF2-40B4-BE49-F238E27FC236}">
                <a16:creationId xmlns:a16="http://schemas.microsoft.com/office/drawing/2014/main" id="{1705BA87-59FD-E030-81C3-19A3F0CF0004}"/>
              </a:ext>
            </a:extLst>
          </p:cNvPr>
          <p:cNvSpPr/>
          <p:nvPr/>
        </p:nvSpPr>
        <p:spPr>
          <a:xfrm>
            <a:off x="6096001" y="1687247"/>
            <a:ext cx="2100810" cy="477219"/>
          </a:xfrm>
          <a:prstGeom prst="lef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echa izquierda y derecha 8">
            <a:extLst>
              <a:ext uri="{FF2B5EF4-FFF2-40B4-BE49-F238E27FC236}">
                <a16:creationId xmlns:a16="http://schemas.microsoft.com/office/drawing/2014/main" id="{536E4CF5-7554-5044-1676-F0A87DAFF4BA}"/>
              </a:ext>
            </a:extLst>
          </p:cNvPr>
          <p:cNvSpPr/>
          <p:nvPr/>
        </p:nvSpPr>
        <p:spPr>
          <a:xfrm rot="18603032">
            <a:off x="8488689" y="4626783"/>
            <a:ext cx="1990845" cy="450450"/>
          </a:xfrm>
          <a:prstGeom prst="lef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a:extLst>
              <a:ext uri="{FF2B5EF4-FFF2-40B4-BE49-F238E27FC236}">
                <a16:creationId xmlns:a16="http://schemas.microsoft.com/office/drawing/2014/main" id="{7D4DA784-0533-F536-9245-5B318C506056}"/>
              </a:ext>
            </a:extLst>
          </p:cNvPr>
          <p:cNvSpPr txBox="1"/>
          <p:nvPr/>
        </p:nvSpPr>
        <p:spPr>
          <a:xfrm>
            <a:off x="2381664" y="5069467"/>
            <a:ext cx="1352303" cy="369332"/>
          </a:xfrm>
          <a:prstGeom prst="rect">
            <a:avLst/>
          </a:prstGeom>
          <a:noFill/>
        </p:spPr>
        <p:txBody>
          <a:bodyPr wrap="square" rtlCol="0">
            <a:spAutoFit/>
          </a:bodyPr>
          <a:lstStyle/>
          <a:p>
            <a:pPr algn="ctr"/>
            <a:r>
              <a:rPr lang="en-GB" b="1" dirty="0">
                <a:latin typeface="Calibri" panose="020F0502020204030204" pitchFamily="34" charset="0"/>
                <a:cs typeface="Calibri" panose="020F0502020204030204" pitchFamily="34" charset="0"/>
              </a:rPr>
              <a:t>Operator</a:t>
            </a:r>
            <a:endParaRPr lang="en-GB" i="1" dirty="0">
              <a:latin typeface="Calibri" panose="020F0502020204030204" pitchFamily="34" charset="0"/>
              <a:cs typeface="Calibri" panose="020F0502020204030204" pitchFamily="34" charset="0"/>
            </a:endParaRPr>
          </a:p>
        </p:txBody>
      </p:sp>
      <p:sp>
        <p:nvSpPr>
          <p:cNvPr id="11" name="CuadroTexto 10">
            <a:extLst>
              <a:ext uri="{FF2B5EF4-FFF2-40B4-BE49-F238E27FC236}">
                <a16:creationId xmlns:a16="http://schemas.microsoft.com/office/drawing/2014/main" id="{D8B77C27-08E1-73AF-2DF7-0DA68738EB95}"/>
              </a:ext>
            </a:extLst>
          </p:cNvPr>
          <p:cNvSpPr txBox="1"/>
          <p:nvPr/>
        </p:nvSpPr>
        <p:spPr>
          <a:xfrm>
            <a:off x="2214459" y="3035062"/>
            <a:ext cx="1352303" cy="369332"/>
          </a:xfrm>
          <a:prstGeom prst="rect">
            <a:avLst/>
          </a:prstGeom>
          <a:noFill/>
        </p:spPr>
        <p:txBody>
          <a:bodyPr wrap="square" rtlCol="0">
            <a:spAutoFit/>
          </a:bodyPr>
          <a:lstStyle/>
          <a:p>
            <a:pPr algn="ctr"/>
            <a:r>
              <a:rPr lang="en-GB" b="1" dirty="0">
                <a:latin typeface="Calibri" panose="020F0502020204030204" pitchFamily="34" charset="0"/>
                <a:cs typeface="Calibri" panose="020F0502020204030204" pitchFamily="34" charset="0"/>
              </a:rPr>
              <a:t>Provider</a:t>
            </a:r>
            <a:endParaRPr lang="en-GB" i="1" dirty="0">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a16="http://schemas.microsoft.com/office/drawing/2014/main" id="{9464F06E-4A81-E6B9-60EE-0361E80F4D9C}"/>
              </a:ext>
            </a:extLst>
          </p:cNvPr>
          <p:cNvSpPr txBox="1"/>
          <p:nvPr/>
        </p:nvSpPr>
        <p:spPr>
          <a:xfrm>
            <a:off x="2159375" y="1226772"/>
            <a:ext cx="1503898" cy="646331"/>
          </a:xfrm>
          <a:prstGeom prst="rect">
            <a:avLst/>
          </a:prstGeom>
          <a:noFill/>
        </p:spPr>
        <p:txBody>
          <a:bodyPr wrap="square" rtlCol="0">
            <a:spAutoFit/>
          </a:bodyPr>
          <a:lstStyle/>
          <a:p>
            <a:pPr algn="ctr"/>
            <a:r>
              <a:rPr lang="en-GB" b="1" dirty="0">
                <a:latin typeface="Calibri" panose="020F0502020204030204" pitchFamily="34" charset="0"/>
                <a:cs typeface="Calibri" panose="020F0502020204030204" pitchFamily="34" charset="0"/>
              </a:rPr>
              <a:t>Vendor / lessor</a:t>
            </a:r>
            <a:endParaRPr lang="en-GB" i="1" dirty="0">
              <a:latin typeface="Calibri" panose="020F0502020204030204" pitchFamily="34" charset="0"/>
              <a:cs typeface="Calibri" panose="020F0502020204030204" pitchFamily="34" charset="0"/>
            </a:endParaRPr>
          </a:p>
        </p:txBody>
      </p:sp>
      <p:pic>
        <p:nvPicPr>
          <p:cNvPr id="2" name="Picture 2" descr="Amazon Alexa vs. Google Home: Which assistant is best in 2022?">
            <a:extLst>
              <a:ext uri="{FF2B5EF4-FFF2-40B4-BE49-F238E27FC236}">
                <a16:creationId xmlns:a16="http://schemas.microsoft.com/office/drawing/2014/main" id="{8289C600-6A1A-4E9A-E0C2-1126971CB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6101" y="717403"/>
            <a:ext cx="1841500" cy="2311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2,263 Seller Vendor Icon Images, Stock Photos &amp; Vectors | Shutterstock">
            <a:extLst>
              <a:ext uri="{FF2B5EF4-FFF2-40B4-BE49-F238E27FC236}">
                <a16:creationId xmlns:a16="http://schemas.microsoft.com/office/drawing/2014/main" id="{5566B7F6-25E2-D4E7-C93D-2E64E1468A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796" y="255780"/>
            <a:ext cx="2184400" cy="23622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a:extLst>
              <a:ext uri="{FF2B5EF4-FFF2-40B4-BE49-F238E27FC236}">
                <a16:creationId xmlns:a16="http://schemas.microsoft.com/office/drawing/2014/main" id="{B08D368D-BE75-DEDB-4501-56137472A926}"/>
              </a:ext>
            </a:extLst>
          </p:cNvPr>
          <p:cNvSpPr/>
          <p:nvPr/>
        </p:nvSpPr>
        <p:spPr>
          <a:xfrm>
            <a:off x="526778" y="2356233"/>
            <a:ext cx="1386667" cy="21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B"/>
          </a:p>
        </p:txBody>
      </p:sp>
      <p:pic>
        <p:nvPicPr>
          <p:cNvPr id="14" name="Picture 4" descr="2,263 Seller Vendor Icon Images, Stock Photos &amp; Vectors | Shutterstock">
            <a:extLst>
              <a:ext uri="{FF2B5EF4-FFF2-40B4-BE49-F238E27FC236}">
                <a16:creationId xmlns:a16="http://schemas.microsoft.com/office/drawing/2014/main" id="{84DC7254-E688-F9DC-BE4D-B00E842518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24" y="2435286"/>
            <a:ext cx="21844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2,263 Seller Vendor Icon Images, Stock Photos &amp; Vectors | Shutterstock">
            <a:extLst>
              <a:ext uri="{FF2B5EF4-FFF2-40B4-BE49-F238E27FC236}">
                <a16:creationId xmlns:a16="http://schemas.microsoft.com/office/drawing/2014/main" id="{D6E76AE7-31B5-8770-2DB3-5361880694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1" y="4449537"/>
            <a:ext cx="2184400" cy="23622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15">
            <a:extLst>
              <a:ext uri="{FF2B5EF4-FFF2-40B4-BE49-F238E27FC236}">
                <a16:creationId xmlns:a16="http://schemas.microsoft.com/office/drawing/2014/main" id="{6BCEFA30-6755-A715-27A3-9E7AB5AC99CF}"/>
              </a:ext>
            </a:extLst>
          </p:cNvPr>
          <p:cNvSpPr/>
          <p:nvPr/>
        </p:nvSpPr>
        <p:spPr>
          <a:xfrm>
            <a:off x="434867" y="6618992"/>
            <a:ext cx="1386667" cy="21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B"/>
          </a:p>
        </p:txBody>
      </p:sp>
      <p:pic>
        <p:nvPicPr>
          <p:cNvPr id="17" name="Picture 6" descr="12 Supermarket Icons | Shopping cart logo, Web design icon, Brochure folders">
            <a:extLst>
              <a:ext uri="{FF2B5EF4-FFF2-40B4-BE49-F238E27FC236}">
                <a16:creationId xmlns:a16="http://schemas.microsoft.com/office/drawing/2014/main" id="{35529246-37B3-BF2D-9584-B96D33131E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8314" y="758558"/>
            <a:ext cx="3492500" cy="233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2733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uadroTexto 4">
            <a:extLst>
              <a:ext uri="{FF2B5EF4-FFF2-40B4-BE49-F238E27FC236}">
                <a16:creationId xmlns:a16="http://schemas.microsoft.com/office/drawing/2014/main" id="{CA42F3E0-F15F-AD54-9749-E2234B625783}"/>
              </a:ext>
            </a:extLst>
          </p:cNvPr>
          <p:cNvSpPr txBox="1">
            <a:spLocks noChangeArrowheads="1"/>
          </p:cNvSpPr>
          <p:nvPr/>
        </p:nvSpPr>
        <p:spPr bwMode="auto">
          <a:xfrm>
            <a:off x="220337" y="513396"/>
            <a:ext cx="11611779" cy="6093976"/>
          </a:xfrm>
          <a:prstGeom prst="rect">
            <a:avLst/>
          </a:prstGeom>
          <a:noFill/>
          <a:ln w="9525">
            <a:solidFill>
              <a:schemeClr val="accent1"/>
            </a:solidFill>
            <a:miter lim="800000"/>
            <a:headEnd/>
            <a:tailEnd/>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3000" i="1" dirty="0">
                <a:solidFill>
                  <a:schemeClr val="accent1"/>
                </a:solidFill>
                <a:latin typeface="Garamond" panose="02020404030301010803" pitchFamily="18" charset="0"/>
              </a:rPr>
              <a:t>Are </a:t>
            </a:r>
            <a:r>
              <a:rPr lang="es-ES" altLang="es-GB" sz="3000" i="1" dirty="0" err="1">
                <a:solidFill>
                  <a:schemeClr val="accent1"/>
                </a:solidFill>
                <a:latin typeface="Garamond" panose="02020404030301010803" pitchFamily="18" charset="0"/>
              </a:rPr>
              <a:t>the</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decisions</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adopted</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by</a:t>
            </a:r>
            <a:r>
              <a:rPr lang="es-ES" altLang="es-GB" sz="3000" i="1" dirty="0">
                <a:solidFill>
                  <a:schemeClr val="accent1"/>
                </a:solidFill>
                <a:latin typeface="Garamond" panose="02020404030301010803" pitchFamily="18" charset="0"/>
              </a:rPr>
              <a:t> ADM </a:t>
            </a:r>
            <a:r>
              <a:rPr lang="es-ES" altLang="es-GB" sz="3000" i="1" dirty="0" err="1">
                <a:solidFill>
                  <a:schemeClr val="accent1"/>
                </a:solidFill>
                <a:latin typeface="Garamond" panose="02020404030301010803" pitchFamily="18" charset="0"/>
              </a:rPr>
              <a:t>or</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with</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the</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support</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of</a:t>
            </a:r>
            <a:r>
              <a:rPr lang="es-ES" altLang="es-GB" sz="3000" i="1" dirty="0">
                <a:solidFill>
                  <a:schemeClr val="accent1"/>
                </a:solidFill>
                <a:latin typeface="Garamond" panose="02020404030301010803" pitchFamily="18" charset="0"/>
              </a:rPr>
              <a:t> ADM </a:t>
            </a:r>
            <a:r>
              <a:rPr lang="es-ES" altLang="es-GB" sz="3000" i="1" dirty="0" err="1">
                <a:solidFill>
                  <a:schemeClr val="accent1"/>
                </a:solidFill>
                <a:latin typeface="Garamond" panose="02020404030301010803" pitchFamily="18" charset="0"/>
              </a:rPr>
              <a:t>valid</a:t>
            </a:r>
            <a:r>
              <a:rPr lang="es-ES" altLang="es-GB" sz="3000" i="1" dirty="0">
                <a:solidFill>
                  <a:schemeClr val="accent1"/>
                </a:solidFill>
                <a:latin typeface="Garamond" panose="02020404030301010803" pitchFamily="18" charset="0"/>
              </a:rPr>
              <a:t> and </a:t>
            </a:r>
            <a:r>
              <a:rPr lang="es-ES" altLang="es-GB" sz="3000" i="1" dirty="0" err="1">
                <a:solidFill>
                  <a:schemeClr val="accent1"/>
                </a:solidFill>
                <a:latin typeface="Garamond" panose="02020404030301010803" pitchFamily="18" charset="0"/>
              </a:rPr>
              <a:t>enforceable</a:t>
            </a:r>
            <a:r>
              <a:rPr lang="es-ES" altLang="es-GB" sz="3000" i="1" dirty="0">
                <a:solidFill>
                  <a:schemeClr val="accent1"/>
                </a:solidFill>
                <a:latin typeface="Garamond" panose="02020404030301010803" pitchFamily="18" charset="0"/>
              </a:rPr>
              <a:t>?</a:t>
            </a:r>
          </a:p>
          <a:p>
            <a:pPr algn="ctr" eaLnBrk="1" hangingPunct="1"/>
            <a:r>
              <a:rPr lang="es-ES" altLang="es-GB" sz="3000" i="1" dirty="0">
                <a:solidFill>
                  <a:schemeClr val="accent1"/>
                </a:solidFill>
                <a:latin typeface="Garamond" panose="02020404030301010803" pitchFamily="18" charset="0"/>
              </a:rPr>
              <a:t> </a:t>
            </a:r>
          </a:p>
          <a:p>
            <a:pPr algn="ctr" eaLnBrk="1" hangingPunct="1"/>
            <a:r>
              <a:rPr lang="es-ES" altLang="es-GB" sz="3000" i="1" dirty="0">
                <a:solidFill>
                  <a:schemeClr val="accent1"/>
                </a:solidFill>
                <a:latin typeface="Garamond" panose="02020404030301010803" pitchFamily="18" charset="0"/>
              </a:rPr>
              <a:t>Are </a:t>
            </a:r>
            <a:r>
              <a:rPr lang="es-ES" altLang="es-GB" sz="3000" i="1" dirty="0" err="1">
                <a:solidFill>
                  <a:schemeClr val="accent1"/>
                </a:solidFill>
                <a:latin typeface="Garamond" panose="02020404030301010803" pitchFamily="18" charset="0"/>
              </a:rPr>
              <a:t>the</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decisions</a:t>
            </a:r>
            <a:r>
              <a:rPr lang="es-ES" altLang="es-GB" sz="3000" i="1" dirty="0">
                <a:solidFill>
                  <a:schemeClr val="accent1"/>
                </a:solidFill>
                <a:latin typeface="Garamond" panose="02020404030301010803" pitchFamily="18" charset="0"/>
              </a:rPr>
              <a:t> and </a:t>
            </a:r>
            <a:r>
              <a:rPr lang="es-ES" altLang="es-GB" sz="3000" i="1" dirty="0" err="1">
                <a:solidFill>
                  <a:schemeClr val="accent1"/>
                </a:solidFill>
                <a:latin typeface="Garamond" panose="02020404030301010803" pitchFamily="18" charset="0"/>
              </a:rPr>
              <a:t>actions</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made</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by</a:t>
            </a:r>
            <a:r>
              <a:rPr lang="es-ES" altLang="es-GB" sz="3000" i="1" dirty="0">
                <a:solidFill>
                  <a:schemeClr val="accent1"/>
                </a:solidFill>
                <a:latin typeface="Garamond" panose="02020404030301010803" pitchFamily="18" charset="0"/>
              </a:rPr>
              <a:t> ADM </a:t>
            </a:r>
            <a:r>
              <a:rPr lang="es-ES" altLang="es-GB" sz="3000" i="1" dirty="0" err="1">
                <a:solidFill>
                  <a:schemeClr val="accent1"/>
                </a:solidFill>
                <a:latin typeface="Garamond" panose="02020404030301010803" pitchFamily="18" charset="0"/>
              </a:rPr>
              <a:t>equivalent</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to</a:t>
            </a:r>
            <a:r>
              <a:rPr lang="es-ES" altLang="es-GB" sz="3000" i="1" dirty="0">
                <a:solidFill>
                  <a:schemeClr val="accent1"/>
                </a:solidFill>
                <a:latin typeface="Garamond" panose="02020404030301010803" pitchFamily="18" charset="0"/>
              </a:rPr>
              <a:t> human </a:t>
            </a:r>
            <a:r>
              <a:rPr lang="es-ES" altLang="es-GB" sz="3000" i="1" dirty="0" err="1">
                <a:solidFill>
                  <a:schemeClr val="accent1"/>
                </a:solidFill>
                <a:latin typeface="Garamond" panose="02020404030301010803" pitchFamily="18" charset="0"/>
              </a:rPr>
              <a:t>decisions</a:t>
            </a:r>
            <a:r>
              <a:rPr lang="es-ES" altLang="es-GB" sz="3000" i="1" dirty="0">
                <a:solidFill>
                  <a:schemeClr val="accent1"/>
                </a:solidFill>
                <a:latin typeface="Garamond" panose="02020404030301010803" pitchFamily="18" charset="0"/>
              </a:rPr>
              <a:t> and </a:t>
            </a:r>
            <a:r>
              <a:rPr lang="es-ES" altLang="es-GB" sz="3000" i="1" dirty="0" err="1">
                <a:solidFill>
                  <a:schemeClr val="accent1"/>
                </a:solidFill>
                <a:latin typeface="Garamond" panose="02020404030301010803" pitchFamily="18" charset="0"/>
              </a:rPr>
              <a:t>actions</a:t>
            </a:r>
            <a:r>
              <a:rPr lang="es-ES" altLang="es-GB" sz="3000" i="1" dirty="0">
                <a:solidFill>
                  <a:schemeClr val="accent1"/>
                </a:solidFill>
                <a:latin typeface="Garamond" panose="02020404030301010803" pitchFamily="18" charset="0"/>
              </a:rPr>
              <a:t>?</a:t>
            </a:r>
          </a:p>
          <a:p>
            <a:pPr algn="ctr" eaLnBrk="1" hangingPunct="1"/>
            <a:r>
              <a:rPr lang="es-ES" altLang="es-GB" sz="3000" i="1" dirty="0">
                <a:solidFill>
                  <a:schemeClr val="accent1"/>
                </a:solidFill>
                <a:latin typeface="Garamond" panose="02020404030301010803" pitchFamily="18" charset="0"/>
              </a:rPr>
              <a:t> </a:t>
            </a:r>
          </a:p>
          <a:p>
            <a:pPr algn="ctr" eaLnBrk="1" hangingPunct="1"/>
            <a:r>
              <a:rPr lang="es-ES" altLang="es-GB" sz="3000" i="1" dirty="0">
                <a:solidFill>
                  <a:schemeClr val="accent1"/>
                </a:solidFill>
                <a:latin typeface="Garamond" panose="02020404030301010803" pitchFamily="18" charset="0"/>
              </a:rPr>
              <a:t>Can </a:t>
            </a:r>
            <a:r>
              <a:rPr lang="es-ES" altLang="es-GB" sz="3000" i="1" dirty="0" err="1">
                <a:solidFill>
                  <a:schemeClr val="accent1"/>
                </a:solidFill>
                <a:latin typeface="Garamond" panose="02020404030301010803" pitchFamily="18" charset="0"/>
              </a:rPr>
              <a:t>we</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simply</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apply</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the</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functional</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equivalence</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to</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declarations</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agreements</a:t>
            </a:r>
            <a:r>
              <a:rPr lang="es-ES" altLang="es-GB" sz="3000" i="1" dirty="0">
                <a:solidFill>
                  <a:schemeClr val="accent1"/>
                </a:solidFill>
                <a:latin typeface="Garamond" panose="02020404030301010803" pitchFamily="18" charset="0"/>
              </a:rPr>
              <a:t>, performance </a:t>
            </a:r>
            <a:r>
              <a:rPr lang="es-ES" altLang="es-GB" sz="3000" i="1" dirty="0" err="1">
                <a:solidFill>
                  <a:schemeClr val="accent1"/>
                </a:solidFill>
                <a:latin typeface="Garamond" panose="02020404030301010803" pitchFamily="18" charset="0"/>
              </a:rPr>
              <a:t>actions</a:t>
            </a:r>
            <a:r>
              <a:rPr lang="es-ES" altLang="es-GB" sz="3000" i="1" dirty="0">
                <a:solidFill>
                  <a:schemeClr val="accent1"/>
                </a:solidFill>
                <a:latin typeface="Garamond" panose="02020404030301010803" pitchFamily="18" charset="0"/>
              </a:rPr>
              <a:t>, remedies, </a:t>
            </a:r>
            <a:r>
              <a:rPr lang="es-ES" altLang="es-GB" sz="3000" i="1" dirty="0" err="1">
                <a:solidFill>
                  <a:schemeClr val="accent1"/>
                </a:solidFill>
                <a:latin typeface="Garamond" panose="02020404030301010803" pitchFamily="18" charset="0"/>
              </a:rPr>
              <a:t>actions</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settlements</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Even</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if</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there</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is</a:t>
            </a:r>
            <a:r>
              <a:rPr lang="es-ES" altLang="es-GB" sz="3000" i="1" dirty="0">
                <a:solidFill>
                  <a:schemeClr val="accent1"/>
                </a:solidFill>
                <a:latin typeface="Garamond" panose="02020404030301010803" pitchFamily="18" charset="0"/>
              </a:rPr>
              <a:t> no human </a:t>
            </a:r>
            <a:r>
              <a:rPr lang="es-ES" altLang="es-GB" sz="3000" i="1" dirty="0" err="1">
                <a:solidFill>
                  <a:schemeClr val="accent1"/>
                </a:solidFill>
                <a:latin typeface="Garamond" panose="02020404030301010803" pitchFamily="18" charset="0"/>
              </a:rPr>
              <a:t>intervention</a:t>
            </a:r>
            <a:r>
              <a:rPr lang="es-ES" altLang="es-GB" sz="3000" i="1" dirty="0">
                <a:solidFill>
                  <a:schemeClr val="accent1"/>
                </a:solidFill>
                <a:latin typeface="Garamond" panose="02020404030301010803" pitchFamily="18" charset="0"/>
              </a:rPr>
              <a:t> in </a:t>
            </a:r>
            <a:r>
              <a:rPr lang="es-ES" altLang="es-GB" sz="3000" i="1" dirty="0" err="1">
                <a:solidFill>
                  <a:schemeClr val="accent1"/>
                </a:solidFill>
                <a:latin typeface="Garamond" panose="02020404030301010803" pitchFamily="18" charset="0"/>
              </a:rPr>
              <a:t>each</a:t>
            </a:r>
            <a:r>
              <a:rPr lang="es-ES" altLang="es-GB" sz="3000" i="1" dirty="0">
                <a:solidFill>
                  <a:schemeClr val="accent1"/>
                </a:solidFill>
                <a:latin typeface="Garamond" panose="02020404030301010803" pitchFamily="18" charset="0"/>
              </a:rPr>
              <a:t> and </a:t>
            </a:r>
            <a:r>
              <a:rPr lang="es-ES" altLang="es-GB" sz="3000" i="1" dirty="0" err="1">
                <a:solidFill>
                  <a:schemeClr val="accent1"/>
                </a:solidFill>
                <a:latin typeface="Garamond" panose="02020404030301010803" pitchFamily="18" charset="0"/>
              </a:rPr>
              <a:t>every</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action</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of</a:t>
            </a:r>
            <a:r>
              <a:rPr lang="es-ES" altLang="es-GB" sz="3000" i="1" dirty="0">
                <a:solidFill>
                  <a:schemeClr val="accent1"/>
                </a:solidFill>
                <a:latin typeface="Garamond" panose="02020404030301010803" pitchFamily="18" charset="0"/>
              </a:rPr>
              <a:t> </a:t>
            </a:r>
            <a:r>
              <a:rPr lang="es-ES" altLang="es-GB" sz="3000" i="1" dirty="0" err="1">
                <a:solidFill>
                  <a:schemeClr val="accent1"/>
                </a:solidFill>
                <a:latin typeface="Garamond" panose="02020404030301010803" pitchFamily="18" charset="0"/>
              </a:rPr>
              <a:t>the</a:t>
            </a:r>
            <a:r>
              <a:rPr lang="es-ES" altLang="es-GB" sz="3000" i="1" dirty="0">
                <a:solidFill>
                  <a:schemeClr val="accent1"/>
                </a:solidFill>
                <a:latin typeface="Garamond" panose="02020404030301010803" pitchFamily="18" charset="0"/>
              </a:rPr>
              <a:t> ADM? </a:t>
            </a:r>
          </a:p>
          <a:p>
            <a:pPr algn="ctr" eaLnBrk="1" hangingPunct="1"/>
            <a:r>
              <a:rPr lang="es-ES" altLang="es-GB" sz="3000" i="1" dirty="0">
                <a:solidFill>
                  <a:schemeClr val="accent1"/>
                </a:solidFill>
                <a:latin typeface="Garamond" panose="02020404030301010803" pitchFamily="18" charset="0"/>
              </a:rPr>
              <a:t>…</a:t>
            </a:r>
          </a:p>
          <a:p>
            <a:pPr algn="ctr" eaLnBrk="1" hangingPunct="1"/>
            <a:r>
              <a:rPr lang="es-ES" altLang="es-GB" sz="3000" i="1" dirty="0" err="1">
                <a:solidFill>
                  <a:schemeClr val="accent2"/>
                </a:solidFill>
                <a:latin typeface="Garamond" panose="02020404030301010803" pitchFamily="18" charset="0"/>
              </a:rPr>
              <a:t>To</a:t>
            </a:r>
            <a:r>
              <a:rPr lang="es-ES" altLang="es-GB" sz="3000" i="1" dirty="0">
                <a:solidFill>
                  <a:schemeClr val="accent2"/>
                </a:solidFill>
                <a:latin typeface="Garamond" panose="02020404030301010803" pitchFamily="18" charset="0"/>
              </a:rPr>
              <a:t> </a:t>
            </a:r>
            <a:r>
              <a:rPr lang="es-ES" altLang="es-GB" sz="3000" i="1" dirty="0" err="1">
                <a:solidFill>
                  <a:schemeClr val="accent2"/>
                </a:solidFill>
                <a:latin typeface="Garamond" panose="02020404030301010803" pitchFamily="18" charset="0"/>
              </a:rPr>
              <a:t>whom</a:t>
            </a:r>
            <a:r>
              <a:rPr lang="es-ES" altLang="es-GB" sz="3000" i="1" dirty="0">
                <a:solidFill>
                  <a:schemeClr val="accent2"/>
                </a:solidFill>
                <a:latin typeface="Garamond" panose="02020404030301010803" pitchFamily="18" charset="0"/>
              </a:rPr>
              <a:t> </a:t>
            </a:r>
            <a:r>
              <a:rPr lang="es-ES" altLang="es-GB" sz="3000" i="1" dirty="0" err="1">
                <a:solidFill>
                  <a:schemeClr val="accent2"/>
                </a:solidFill>
                <a:latin typeface="Garamond" panose="02020404030301010803" pitchFamily="18" charset="0"/>
              </a:rPr>
              <a:t>to</a:t>
            </a:r>
            <a:r>
              <a:rPr lang="es-ES" altLang="es-GB" sz="3000" i="1" dirty="0">
                <a:solidFill>
                  <a:schemeClr val="accent2"/>
                </a:solidFill>
                <a:latin typeface="Garamond" panose="02020404030301010803" pitchFamily="18" charset="0"/>
              </a:rPr>
              <a:t> </a:t>
            </a:r>
            <a:r>
              <a:rPr lang="es-ES" altLang="es-GB" sz="3000" i="1" dirty="0" err="1">
                <a:solidFill>
                  <a:schemeClr val="accent2"/>
                </a:solidFill>
                <a:latin typeface="Garamond" panose="02020404030301010803" pitchFamily="18" charset="0"/>
              </a:rPr>
              <a:t>attribute</a:t>
            </a:r>
            <a:r>
              <a:rPr lang="es-ES" altLang="es-GB" sz="3000" i="1" dirty="0">
                <a:solidFill>
                  <a:schemeClr val="accent2"/>
                </a:solidFill>
                <a:latin typeface="Garamond" panose="02020404030301010803" pitchFamily="18" charset="0"/>
              </a:rPr>
              <a:t> </a:t>
            </a:r>
            <a:r>
              <a:rPr lang="es-ES" altLang="es-GB" sz="3000" i="1" dirty="0" err="1">
                <a:solidFill>
                  <a:schemeClr val="accent2"/>
                </a:solidFill>
                <a:latin typeface="Garamond" panose="02020404030301010803" pitchFamily="18" charset="0"/>
              </a:rPr>
              <a:t>the</a:t>
            </a:r>
            <a:r>
              <a:rPr lang="es-ES" altLang="es-GB" sz="3000" i="1" dirty="0">
                <a:solidFill>
                  <a:schemeClr val="accent2"/>
                </a:solidFill>
                <a:latin typeface="Garamond" panose="02020404030301010803" pitchFamily="18" charset="0"/>
              </a:rPr>
              <a:t> legal </a:t>
            </a:r>
            <a:r>
              <a:rPr lang="es-ES" altLang="es-GB" sz="3000" i="1" dirty="0" err="1">
                <a:solidFill>
                  <a:schemeClr val="accent2"/>
                </a:solidFill>
                <a:latin typeface="Garamond" panose="02020404030301010803" pitchFamily="18" charset="0"/>
              </a:rPr>
              <a:t>effects</a:t>
            </a:r>
            <a:r>
              <a:rPr lang="es-ES" altLang="es-GB" sz="3000" i="1" dirty="0">
                <a:solidFill>
                  <a:schemeClr val="accent2"/>
                </a:solidFill>
                <a:latin typeface="Garamond" panose="02020404030301010803" pitchFamily="18" charset="0"/>
              </a:rPr>
              <a:t> </a:t>
            </a:r>
          </a:p>
          <a:p>
            <a:pPr algn="ctr" eaLnBrk="1" hangingPunct="1"/>
            <a:r>
              <a:rPr lang="es-ES" altLang="es-GB" sz="3000" i="1" dirty="0" err="1">
                <a:solidFill>
                  <a:schemeClr val="accent2"/>
                </a:solidFill>
                <a:latin typeface="Garamond" panose="02020404030301010803" pitchFamily="18" charset="0"/>
              </a:rPr>
              <a:t>To</a:t>
            </a:r>
            <a:r>
              <a:rPr lang="es-ES" altLang="es-GB" sz="3000" i="1" dirty="0">
                <a:solidFill>
                  <a:schemeClr val="accent2"/>
                </a:solidFill>
                <a:latin typeface="Garamond" panose="02020404030301010803" pitchFamily="18" charset="0"/>
              </a:rPr>
              <a:t> </a:t>
            </a:r>
            <a:r>
              <a:rPr lang="es-ES" altLang="es-GB" sz="3000" i="1" dirty="0" err="1">
                <a:solidFill>
                  <a:schemeClr val="accent2"/>
                </a:solidFill>
                <a:latin typeface="Garamond" panose="02020404030301010803" pitchFamily="18" charset="0"/>
              </a:rPr>
              <a:t>whom</a:t>
            </a:r>
            <a:r>
              <a:rPr lang="es-ES" altLang="es-GB" sz="3000" i="1" dirty="0">
                <a:solidFill>
                  <a:schemeClr val="accent2"/>
                </a:solidFill>
                <a:latin typeface="Garamond" panose="02020404030301010803" pitchFamily="18" charset="0"/>
              </a:rPr>
              <a:t> </a:t>
            </a:r>
            <a:r>
              <a:rPr lang="es-ES" altLang="es-GB" sz="3000" i="1" dirty="0" err="1">
                <a:solidFill>
                  <a:schemeClr val="accent2"/>
                </a:solidFill>
                <a:latin typeface="Garamond" panose="02020404030301010803" pitchFamily="18" charset="0"/>
              </a:rPr>
              <a:t>to</a:t>
            </a:r>
            <a:r>
              <a:rPr lang="es-ES" altLang="es-GB" sz="3000" i="1" dirty="0">
                <a:solidFill>
                  <a:schemeClr val="accent2"/>
                </a:solidFill>
                <a:latin typeface="Garamond" panose="02020404030301010803" pitchFamily="18" charset="0"/>
              </a:rPr>
              <a:t> </a:t>
            </a:r>
            <a:r>
              <a:rPr lang="es-ES" altLang="es-GB" sz="3000" i="1" dirty="0" err="1">
                <a:solidFill>
                  <a:schemeClr val="accent2"/>
                </a:solidFill>
                <a:latin typeface="Garamond" panose="02020404030301010803" pitchFamily="18" charset="0"/>
              </a:rPr>
              <a:t>allocate</a:t>
            </a:r>
            <a:r>
              <a:rPr lang="es-ES" altLang="es-GB" sz="3000" i="1" dirty="0">
                <a:solidFill>
                  <a:schemeClr val="accent2"/>
                </a:solidFill>
                <a:latin typeface="Garamond" panose="02020404030301010803" pitchFamily="18" charset="0"/>
              </a:rPr>
              <a:t> </a:t>
            </a:r>
            <a:r>
              <a:rPr lang="es-ES" altLang="es-GB" sz="3000" i="1" dirty="0" err="1">
                <a:solidFill>
                  <a:schemeClr val="accent2"/>
                </a:solidFill>
                <a:latin typeface="Garamond" panose="02020404030301010803" pitchFamily="18" charset="0"/>
              </a:rPr>
              <a:t>liable</a:t>
            </a:r>
            <a:r>
              <a:rPr lang="es-ES" altLang="es-GB" sz="3000" i="1" dirty="0">
                <a:solidFill>
                  <a:schemeClr val="accent2"/>
                </a:solidFill>
                <a:latin typeface="Garamond" panose="02020404030301010803" pitchFamily="18" charset="0"/>
              </a:rPr>
              <a:t> </a:t>
            </a:r>
            <a:r>
              <a:rPr lang="es-ES" altLang="es-GB" sz="3000" i="1" dirty="0" err="1">
                <a:solidFill>
                  <a:schemeClr val="accent2"/>
                </a:solidFill>
                <a:latin typeface="Garamond" panose="02020404030301010803" pitchFamily="18" charset="0"/>
              </a:rPr>
              <a:t>for</a:t>
            </a:r>
            <a:r>
              <a:rPr lang="es-ES" altLang="es-GB" sz="3000" i="1" dirty="0">
                <a:solidFill>
                  <a:schemeClr val="accent2"/>
                </a:solidFill>
                <a:latin typeface="Garamond" panose="02020404030301010803" pitchFamily="18" charset="0"/>
              </a:rPr>
              <a:t> </a:t>
            </a:r>
            <a:r>
              <a:rPr lang="es-ES" altLang="es-GB" sz="3000" i="1" dirty="0" err="1">
                <a:solidFill>
                  <a:schemeClr val="accent2"/>
                </a:solidFill>
                <a:latin typeface="Garamond" panose="02020404030301010803" pitchFamily="18" charset="0"/>
              </a:rPr>
              <a:t>the</a:t>
            </a:r>
            <a:r>
              <a:rPr lang="es-ES" altLang="es-GB" sz="3000" i="1" dirty="0">
                <a:solidFill>
                  <a:schemeClr val="accent2"/>
                </a:solidFill>
                <a:latin typeface="Garamond" panose="02020404030301010803" pitchFamily="18" charset="0"/>
              </a:rPr>
              <a:t> </a:t>
            </a:r>
            <a:r>
              <a:rPr lang="es-ES" altLang="es-GB" sz="3000" i="1" dirty="0" err="1">
                <a:solidFill>
                  <a:schemeClr val="accent2"/>
                </a:solidFill>
                <a:latin typeface="Garamond" panose="02020404030301010803" pitchFamily="18" charset="0"/>
              </a:rPr>
              <a:t>damages</a:t>
            </a:r>
            <a:r>
              <a:rPr lang="es-ES" altLang="es-GB" sz="3000" i="1" dirty="0">
                <a:solidFill>
                  <a:schemeClr val="accent2"/>
                </a:solidFill>
                <a:latin typeface="Garamond" panose="02020404030301010803" pitchFamily="18" charset="0"/>
              </a:rPr>
              <a:t> </a:t>
            </a:r>
            <a:r>
              <a:rPr lang="es-ES" altLang="es-GB" sz="3000" i="1" dirty="0" err="1">
                <a:solidFill>
                  <a:schemeClr val="accent2"/>
                </a:solidFill>
                <a:latin typeface="Garamond" panose="02020404030301010803" pitchFamily="18" charset="0"/>
              </a:rPr>
              <a:t>caused</a:t>
            </a:r>
            <a:r>
              <a:rPr lang="es-ES" altLang="es-GB" sz="3000" i="1" dirty="0">
                <a:solidFill>
                  <a:schemeClr val="accent2"/>
                </a:solidFill>
                <a:latin typeface="Garamond" panose="02020404030301010803" pitchFamily="18" charset="0"/>
              </a:rPr>
              <a:t> </a:t>
            </a:r>
          </a:p>
          <a:p>
            <a:pPr algn="ctr" eaLnBrk="1" hangingPunct="1"/>
            <a:endParaRPr lang="es-ES" altLang="es-GB" sz="3000" i="1" dirty="0">
              <a:solidFill>
                <a:schemeClr val="accent2"/>
              </a:solidFill>
              <a:latin typeface="Garamond" panose="02020404030301010803" pitchFamily="18" charset="0"/>
            </a:endParaRPr>
          </a:p>
          <a:p>
            <a:pPr algn="ctr" eaLnBrk="1" hangingPunct="1"/>
            <a:r>
              <a:rPr lang="es-ES" altLang="es-GB" sz="3000" i="1" dirty="0">
                <a:solidFill>
                  <a:schemeClr val="accent2"/>
                </a:solidFill>
                <a:latin typeface="Garamond" panose="02020404030301010803" pitchFamily="18" charset="0"/>
              </a:rPr>
              <a:t>Are ADM-</a:t>
            </a:r>
            <a:r>
              <a:rPr lang="es-ES" altLang="es-GB" sz="3000" i="1" dirty="0" err="1">
                <a:solidFill>
                  <a:schemeClr val="accent2"/>
                </a:solidFill>
                <a:latin typeface="Garamond" panose="02020404030301010803" pitchFamily="18" charset="0"/>
              </a:rPr>
              <a:t>specific</a:t>
            </a:r>
            <a:r>
              <a:rPr lang="es-ES" altLang="es-GB" sz="3000" i="1" dirty="0">
                <a:solidFill>
                  <a:schemeClr val="accent2"/>
                </a:solidFill>
                <a:latin typeface="Garamond" panose="02020404030301010803" pitchFamily="18" charset="0"/>
              </a:rPr>
              <a:t> rules </a:t>
            </a:r>
            <a:r>
              <a:rPr lang="es-ES" altLang="es-GB" sz="3000" i="1" dirty="0" err="1">
                <a:solidFill>
                  <a:schemeClr val="accent2"/>
                </a:solidFill>
                <a:latin typeface="Garamond" panose="02020404030301010803" pitchFamily="18" charset="0"/>
              </a:rPr>
              <a:t>needed</a:t>
            </a:r>
            <a:r>
              <a:rPr lang="es-ES" altLang="es-GB" sz="3000" i="1" dirty="0">
                <a:solidFill>
                  <a:schemeClr val="accent2"/>
                </a:solidFill>
                <a:latin typeface="Garamond" panose="02020404030301010803" pitchFamily="18" charset="0"/>
              </a:rPr>
              <a:t>? </a:t>
            </a:r>
          </a:p>
          <a:p>
            <a:pPr algn="ctr" eaLnBrk="1" hangingPunct="1"/>
            <a:r>
              <a:rPr lang="es-ES" altLang="es-GB" sz="3000" i="1" dirty="0">
                <a:solidFill>
                  <a:schemeClr val="tx1">
                    <a:lumMod val="50000"/>
                    <a:lumOff val="50000"/>
                  </a:schemeClr>
                </a:solidFill>
                <a:latin typeface="Garamond" panose="02020404030301010803" pitchFamily="18" charset="0"/>
              </a:rPr>
              <a:t>Legal/</a:t>
            </a:r>
            <a:r>
              <a:rPr lang="es-ES" altLang="es-GB" sz="3000" i="1" dirty="0" err="1">
                <a:solidFill>
                  <a:schemeClr val="tx1">
                    <a:lumMod val="50000"/>
                    <a:lumOff val="50000"/>
                  </a:schemeClr>
                </a:solidFill>
                <a:latin typeface="Garamond" panose="02020404030301010803" pitchFamily="18" charset="0"/>
              </a:rPr>
              <a:t>regulatory</a:t>
            </a:r>
            <a:r>
              <a:rPr lang="es-ES" altLang="es-GB" sz="3000" i="1" dirty="0">
                <a:solidFill>
                  <a:schemeClr val="tx1">
                    <a:lumMod val="50000"/>
                    <a:lumOff val="50000"/>
                  </a:schemeClr>
                </a:solidFill>
                <a:latin typeface="Garamond" panose="02020404030301010803" pitchFamily="18" charset="0"/>
              </a:rPr>
              <a:t> </a:t>
            </a:r>
            <a:r>
              <a:rPr lang="es-ES" altLang="es-GB" sz="3000" i="1" dirty="0" err="1">
                <a:solidFill>
                  <a:schemeClr val="tx1">
                    <a:lumMod val="50000"/>
                    <a:lumOff val="50000"/>
                  </a:schemeClr>
                </a:solidFill>
                <a:latin typeface="Garamond" panose="02020404030301010803" pitchFamily="18" charset="0"/>
              </a:rPr>
              <a:t>requirements</a:t>
            </a:r>
            <a:r>
              <a:rPr lang="es-ES" altLang="es-GB" sz="3000" i="1" dirty="0">
                <a:solidFill>
                  <a:schemeClr val="tx1">
                    <a:lumMod val="50000"/>
                    <a:lumOff val="50000"/>
                  </a:schemeClr>
                </a:solidFill>
                <a:latin typeface="Garamond" panose="02020404030301010803" pitchFamily="18" charset="0"/>
              </a:rPr>
              <a:t>: </a:t>
            </a:r>
            <a:r>
              <a:rPr lang="es-ES" altLang="es-GB" sz="3000" i="1" dirty="0" err="1">
                <a:solidFill>
                  <a:schemeClr val="tx1">
                    <a:lumMod val="50000"/>
                    <a:lumOff val="50000"/>
                  </a:schemeClr>
                </a:solidFill>
                <a:latin typeface="Garamond" panose="02020404030301010803" pitchFamily="18" charset="0"/>
              </a:rPr>
              <a:t>impact</a:t>
            </a:r>
            <a:r>
              <a:rPr lang="es-ES" altLang="es-GB" sz="3000" i="1" dirty="0">
                <a:solidFill>
                  <a:schemeClr val="tx1">
                    <a:lumMod val="50000"/>
                    <a:lumOff val="50000"/>
                  </a:schemeClr>
                </a:solidFill>
                <a:latin typeface="Garamond" panose="02020404030301010803" pitchFamily="18" charset="0"/>
              </a:rPr>
              <a:t> </a:t>
            </a:r>
            <a:r>
              <a:rPr lang="es-ES" altLang="es-GB" sz="3000" i="1" dirty="0" err="1">
                <a:solidFill>
                  <a:schemeClr val="tx1">
                    <a:lumMod val="50000"/>
                    <a:lumOff val="50000"/>
                  </a:schemeClr>
                </a:solidFill>
                <a:latin typeface="Garamond" panose="02020404030301010803" pitchFamily="18" charset="0"/>
              </a:rPr>
              <a:t>on</a:t>
            </a:r>
            <a:r>
              <a:rPr lang="es-ES" altLang="es-GB" sz="3000" i="1" dirty="0">
                <a:solidFill>
                  <a:schemeClr val="tx1">
                    <a:lumMod val="50000"/>
                    <a:lumOff val="50000"/>
                  </a:schemeClr>
                </a:solidFill>
                <a:latin typeface="Garamond" panose="02020404030301010803" pitchFamily="18" charset="0"/>
              </a:rPr>
              <a:t> </a:t>
            </a:r>
            <a:r>
              <a:rPr lang="es-ES" altLang="es-GB" sz="3000" i="1" dirty="0" err="1">
                <a:solidFill>
                  <a:schemeClr val="tx1">
                    <a:lumMod val="50000"/>
                    <a:lumOff val="50000"/>
                  </a:schemeClr>
                </a:solidFill>
                <a:latin typeface="Garamond" panose="02020404030301010803" pitchFamily="18" charset="0"/>
              </a:rPr>
              <a:t>private</a:t>
            </a:r>
            <a:r>
              <a:rPr lang="es-ES" altLang="es-GB" sz="3000" i="1" dirty="0">
                <a:solidFill>
                  <a:schemeClr val="tx1">
                    <a:lumMod val="50000"/>
                    <a:lumOff val="50000"/>
                  </a:schemeClr>
                </a:solidFill>
                <a:latin typeface="Garamond" panose="02020404030301010803" pitchFamily="18" charset="0"/>
              </a:rPr>
              <a:t> </a:t>
            </a:r>
            <a:r>
              <a:rPr lang="es-ES" altLang="es-GB" sz="3000" i="1" dirty="0" err="1">
                <a:solidFill>
                  <a:schemeClr val="tx1">
                    <a:lumMod val="50000"/>
                    <a:lumOff val="50000"/>
                  </a:schemeClr>
                </a:solidFill>
                <a:latin typeface="Garamond" panose="02020404030301010803" pitchFamily="18" charset="0"/>
              </a:rPr>
              <a:t>law</a:t>
            </a:r>
            <a:endParaRPr lang="es-ES" altLang="es-GB" sz="3000" i="1" dirty="0">
              <a:solidFill>
                <a:schemeClr val="tx1">
                  <a:lumMod val="50000"/>
                  <a:lumOff val="50000"/>
                </a:schemeClr>
              </a:solidFill>
              <a:latin typeface="Garamond" panose="02020404030301010803" pitchFamily="18" charset="0"/>
            </a:endParaRPr>
          </a:p>
        </p:txBody>
      </p:sp>
    </p:spTree>
    <p:extLst>
      <p:ext uri="{BB962C8B-B14F-4D97-AF65-F5344CB8AC3E}">
        <p14:creationId xmlns:p14="http://schemas.microsoft.com/office/powerpoint/2010/main" val="22590994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uadroTexto 4">
            <a:extLst>
              <a:ext uri="{FF2B5EF4-FFF2-40B4-BE49-F238E27FC236}">
                <a16:creationId xmlns:a16="http://schemas.microsoft.com/office/drawing/2014/main" id="{CA42F3E0-F15F-AD54-9749-E2234B625783}"/>
              </a:ext>
            </a:extLst>
          </p:cNvPr>
          <p:cNvSpPr txBox="1">
            <a:spLocks noChangeArrowheads="1"/>
          </p:cNvSpPr>
          <p:nvPr/>
        </p:nvSpPr>
        <p:spPr bwMode="auto">
          <a:xfrm>
            <a:off x="2055813" y="1652588"/>
            <a:ext cx="7373937" cy="553998"/>
          </a:xfrm>
          <a:prstGeom prst="rect">
            <a:avLst/>
          </a:prstGeom>
          <a:solidFill>
            <a:schemeClr val="accent1"/>
          </a:solidFill>
          <a:ln w="9525">
            <a:solidFill>
              <a:schemeClr val="accent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3000" b="1">
                <a:solidFill>
                  <a:schemeClr val="bg1"/>
                </a:solidFill>
                <a:latin typeface="Garamond" panose="02020404030301010803" pitchFamily="18" charset="0"/>
              </a:rPr>
              <a:t>Key concepts and definitions</a:t>
            </a:r>
          </a:p>
        </p:txBody>
      </p:sp>
      <p:sp>
        <p:nvSpPr>
          <p:cNvPr id="16386" name="CuadroTexto 5">
            <a:extLst>
              <a:ext uri="{FF2B5EF4-FFF2-40B4-BE49-F238E27FC236}">
                <a16:creationId xmlns:a16="http://schemas.microsoft.com/office/drawing/2014/main" id="{3DF3C184-8703-402C-A8D5-76610E0AA91F}"/>
              </a:ext>
            </a:extLst>
          </p:cNvPr>
          <p:cNvSpPr txBox="1">
            <a:spLocks noChangeArrowheads="1"/>
          </p:cNvSpPr>
          <p:nvPr/>
        </p:nvSpPr>
        <p:spPr bwMode="auto">
          <a:xfrm>
            <a:off x="2071688" y="3205163"/>
            <a:ext cx="7372350" cy="553998"/>
          </a:xfrm>
          <a:prstGeom prst="rect">
            <a:avLst/>
          </a:prstGeom>
          <a:solidFill>
            <a:schemeClr val="accent1"/>
          </a:solidFill>
          <a:ln w="9525">
            <a:solidFill>
              <a:schemeClr val="accent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3000" b="1" dirty="0">
                <a:solidFill>
                  <a:schemeClr val="bg1"/>
                </a:solidFill>
                <a:latin typeface="Garamond" panose="02020404030301010803" pitchFamily="18" charset="0"/>
              </a:rPr>
              <a:t>ADM-</a:t>
            </a:r>
            <a:r>
              <a:rPr lang="es-ES" altLang="es-GB" sz="3000" b="1" dirty="0" err="1">
                <a:solidFill>
                  <a:schemeClr val="bg1"/>
                </a:solidFill>
                <a:latin typeface="Garamond" panose="02020404030301010803" pitchFamily="18" charset="0"/>
              </a:rPr>
              <a:t>readiness</a:t>
            </a:r>
            <a:r>
              <a:rPr lang="es-ES" altLang="es-GB" sz="3000" b="1" dirty="0">
                <a:solidFill>
                  <a:schemeClr val="bg1"/>
                </a:solidFill>
                <a:latin typeface="Garamond" panose="02020404030301010803" pitchFamily="18" charset="0"/>
              </a:rPr>
              <a:t> test </a:t>
            </a:r>
            <a:r>
              <a:rPr lang="es-ES" altLang="es-GB" sz="3000" b="1" dirty="0" err="1">
                <a:solidFill>
                  <a:schemeClr val="bg1"/>
                </a:solidFill>
                <a:latin typeface="Garamond" panose="02020404030301010803" pitchFamily="18" charset="0"/>
              </a:rPr>
              <a:t>of</a:t>
            </a:r>
            <a:r>
              <a:rPr lang="es-ES" altLang="es-GB" sz="3000" b="1" dirty="0">
                <a:solidFill>
                  <a:schemeClr val="bg1"/>
                </a:solidFill>
                <a:latin typeface="Garamond" panose="02020404030301010803" pitchFamily="18" charset="0"/>
              </a:rPr>
              <a:t> </a:t>
            </a:r>
            <a:r>
              <a:rPr lang="es-ES" altLang="es-GB" sz="3000" b="1" dirty="0" err="1">
                <a:solidFill>
                  <a:schemeClr val="bg1"/>
                </a:solidFill>
                <a:latin typeface="Garamond" panose="02020404030301010803" pitchFamily="18" charset="0"/>
              </a:rPr>
              <a:t>existing</a:t>
            </a:r>
            <a:r>
              <a:rPr lang="es-ES" altLang="es-GB" sz="3000" b="1" dirty="0">
                <a:solidFill>
                  <a:schemeClr val="bg1"/>
                </a:solidFill>
                <a:latin typeface="Garamond" panose="02020404030301010803" pitchFamily="18" charset="0"/>
              </a:rPr>
              <a:t> rules</a:t>
            </a:r>
          </a:p>
        </p:txBody>
      </p:sp>
      <p:sp>
        <p:nvSpPr>
          <p:cNvPr id="16387" name="CuadroTexto 6">
            <a:extLst>
              <a:ext uri="{FF2B5EF4-FFF2-40B4-BE49-F238E27FC236}">
                <a16:creationId xmlns:a16="http://schemas.microsoft.com/office/drawing/2014/main" id="{795CB1E0-3997-A61C-074B-75434A1D85E9}"/>
              </a:ext>
            </a:extLst>
          </p:cNvPr>
          <p:cNvSpPr txBox="1">
            <a:spLocks noChangeArrowheads="1"/>
          </p:cNvSpPr>
          <p:nvPr/>
        </p:nvSpPr>
        <p:spPr bwMode="auto">
          <a:xfrm>
            <a:off x="2055813" y="4068763"/>
            <a:ext cx="7373937" cy="553998"/>
          </a:xfrm>
          <a:prstGeom prst="rect">
            <a:avLst/>
          </a:prstGeom>
          <a:solidFill>
            <a:schemeClr val="accent1"/>
          </a:solidFill>
          <a:ln w="9525">
            <a:solidFill>
              <a:schemeClr val="accent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3000" b="1">
                <a:solidFill>
                  <a:schemeClr val="bg1"/>
                </a:solidFill>
                <a:latin typeface="Garamond" panose="02020404030301010803" pitchFamily="18" charset="0"/>
              </a:rPr>
              <a:t>Principle-by-principle analysis</a:t>
            </a:r>
          </a:p>
        </p:txBody>
      </p:sp>
      <p:sp>
        <p:nvSpPr>
          <p:cNvPr id="16388" name="CuadroTexto 7">
            <a:extLst>
              <a:ext uri="{FF2B5EF4-FFF2-40B4-BE49-F238E27FC236}">
                <a16:creationId xmlns:a16="http://schemas.microsoft.com/office/drawing/2014/main" id="{140FA193-E7D2-8E2F-C1BE-7ABDFAB56348}"/>
              </a:ext>
            </a:extLst>
          </p:cNvPr>
          <p:cNvSpPr txBox="1">
            <a:spLocks noChangeArrowheads="1"/>
          </p:cNvSpPr>
          <p:nvPr/>
        </p:nvSpPr>
        <p:spPr bwMode="auto">
          <a:xfrm>
            <a:off x="2071688" y="4954588"/>
            <a:ext cx="7372350" cy="553998"/>
          </a:xfrm>
          <a:prstGeom prst="rect">
            <a:avLst/>
          </a:prstGeom>
          <a:solidFill>
            <a:schemeClr val="accent1"/>
          </a:solidFill>
          <a:ln w="9525">
            <a:solidFill>
              <a:schemeClr val="accent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3000" b="1">
                <a:solidFill>
                  <a:schemeClr val="bg1"/>
                </a:solidFill>
                <a:latin typeface="Garamond" panose="02020404030301010803" pitchFamily="18" charset="0"/>
              </a:rPr>
              <a:t>Future work</a:t>
            </a:r>
          </a:p>
        </p:txBody>
      </p:sp>
      <p:sp>
        <p:nvSpPr>
          <p:cNvPr id="9" name="CuadroTexto 8">
            <a:extLst>
              <a:ext uri="{FF2B5EF4-FFF2-40B4-BE49-F238E27FC236}">
                <a16:creationId xmlns:a16="http://schemas.microsoft.com/office/drawing/2014/main" id="{45668F95-F8CF-5BF3-0515-E34958313050}"/>
              </a:ext>
            </a:extLst>
          </p:cNvPr>
          <p:cNvSpPr txBox="1"/>
          <p:nvPr/>
        </p:nvSpPr>
        <p:spPr>
          <a:xfrm>
            <a:off x="2319338" y="2292350"/>
            <a:ext cx="3167062" cy="553998"/>
          </a:xfrm>
          <a:prstGeom prst="rect">
            <a:avLst/>
          </a:prstGeom>
          <a:solidFill>
            <a:schemeClr val="accent5">
              <a:lumMod val="75000"/>
            </a:schemeClr>
          </a:solidFill>
        </p:spPr>
        <p:txBody>
          <a:bodyPr>
            <a:spAutoFit/>
          </a:bodyPr>
          <a:lstStyle/>
          <a:p>
            <a:pPr algn="ctr" eaLnBrk="1" fontAlgn="auto" hangingPunct="1">
              <a:spcBef>
                <a:spcPts val="0"/>
              </a:spcBef>
              <a:spcAft>
                <a:spcPts val="0"/>
              </a:spcAft>
              <a:defRPr/>
            </a:pPr>
            <a:r>
              <a:rPr lang="es-ES" sz="3000" b="1" dirty="0">
                <a:solidFill>
                  <a:schemeClr val="bg1"/>
                </a:solidFill>
                <a:latin typeface="Garamond" panose="02020404030301010803" pitchFamily="18" charset="0"/>
              </a:rPr>
              <a:t>ADM</a:t>
            </a:r>
          </a:p>
        </p:txBody>
      </p:sp>
      <p:sp>
        <p:nvSpPr>
          <p:cNvPr id="10" name="CuadroTexto 9">
            <a:extLst>
              <a:ext uri="{FF2B5EF4-FFF2-40B4-BE49-F238E27FC236}">
                <a16:creationId xmlns:a16="http://schemas.microsoft.com/office/drawing/2014/main" id="{69309477-4254-6ECF-2FE3-F6C38C45601C}"/>
              </a:ext>
            </a:extLst>
          </p:cNvPr>
          <p:cNvSpPr txBox="1"/>
          <p:nvPr/>
        </p:nvSpPr>
        <p:spPr>
          <a:xfrm>
            <a:off x="6035675" y="2317750"/>
            <a:ext cx="3165475" cy="553998"/>
          </a:xfrm>
          <a:prstGeom prst="rect">
            <a:avLst/>
          </a:prstGeom>
          <a:solidFill>
            <a:schemeClr val="accent1">
              <a:lumMod val="75000"/>
            </a:schemeClr>
          </a:solidFill>
        </p:spPr>
        <p:txBody>
          <a:bodyPr>
            <a:spAutoFit/>
          </a:bodyPr>
          <a:lstStyle/>
          <a:p>
            <a:pPr algn="ctr" eaLnBrk="1" fontAlgn="auto" hangingPunct="1">
              <a:spcBef>
                <a:spcPts val="0"/>
              </a:spcBef>
              <a:spcAft>
                <a:spcPts val="0"/>
              </a:spcAft>
              <a:defRPr/>
            </a:pPr>
            <a:r>
              <a:rPr lang="es-ES" sz="3000" b="1" dirty="0" err="1">
                <a:solidFill>
                  <a:schemeClr val="bg1"/>
                </a:solidFill>
                <a:latin typeface="Garamond" panose="02020404030301010803" pitchFamily="18" charset="0"/>
              </a:rPr>
              <a:t>Actors</a:t>
            </a:r>
            <a:endParaRPr lang="es-ES" sz="3000" b="1" dirty="0">
              <a:solidFill>
                <a:schemeClr val="bg1"/>
              </a:solidFill>
              <a:latin typeface="Garamond" panose="02020404030301010803"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2F9EAFC-60BC-A518-434E-9C16FC548DBC}"/>
              </a:ext>
            </a:extLst>
          </p:cNvPr>
          <p:cNvSpPr txBox="1"/>
          <p:nvPr/>
        </p:nvSpPr>
        <p:spPr>
          <a:xfrm>
            <a:off x="776288" y="382588"/>
            <a:ext cx="3541712" cy="1308100"/>
          </a:xfrm>
          <a:prstGeom prst="rect">
            <a:avLst/>
          </a:prstGeom>
          <a:solidFill>
            <a:schemeClr val="accent5"/>
          </a:solidFill>
        </p:spPr>
        <p:txBody>
          <a:bodyPr>
            <a:spAutoFit/>
          </a:bodyPr>
          <a:lstStyle/>
          <a:p>
            <a:pPr algn="ctr" eaLnBrk="1" fontAlgn="auto" hangingPunct="1">
              <a:spcBef>
                <a:spcPts val="0"/>
              </a:spcBef>
              <a:spcAft>
                <a:spcPts val="0"/>
              </a:spcAft>
              <a:defRPr/>
            </a:pPr>
            <a:r>
              <a:rPr lang="es-ES" sz="2500" b="1" dirty="0">
                <a:solidFill>
                  <a:schemeClr val="bg1"/>
                </a:solidFill>
                <a:latin typeface="+mn-lt"/>
              </a:rPr>
              <a:t>INPUTS</a:t>
            </a:r>
          </a:p>
          <a:p>
            <a:pPr algn="ctr" eaLnBrk="1" fontAlgn="auto" hangingPunct="1">
              <a:spcBef>
                <a:spcPts val="0"/>
              </a:spcBef>
              <a:spcAft>
                <a:spcPts val="0"/>
              </a:spcAft>
              <a:defRPr/>
            </a:pPr>
            <a:r>
              <a:rPr lang="fr-CH" i="1" dirty="0" err="1">
                <a:solidFill>
                  <a:schemeClr val="bg1"/>
                </a:solidFill>
                <a:latin typeface="+mn-lt"/>
              </a:rPr>
              <a:t>human-based</a:t>
            </a:r>
            <a:r>
              <a:rPr lang="fr-CH" i="1" dirty="0">
                <a:solidFill>
                  <a:schemeClr val="bg1"/>
                </a:solidFill>
                <a:latin typeface="+mn-lt"/>
              </a:rPr>
              <a:t> inputs, machine-</a:t>
            </a:r>
            <a:r>
              <a:rPr lang="fr-CH" i="1" dirty="0" err="1">
                <a:solidFill>
                  <a:schemeClr val="bg1"/>
                </a:solidFill>
                <a:latin typeface="+mn-lt"/>
              </a:rPr>
              <a:t>generated</a:t>
            </a:r>
            <a:r>
              <a:rPr lang="fr-CH" i="1" dirty="0">
                <a:solidFill>
                  <a:schemeClr val="bg1"/>
                </a:solidFill>
                <a:latin typeface="+mn-lt"/>
              </a:rPr>
              <a:t> data, or interactions </a:t>
            </a:r>
            <a:r>
              <a:rPr lang="fr-CH" i="1" dirty="0" err="1">
                <a:solidFill>
                  <a:schemeClr val="bg1"/>
                </a:solidFill>
                <a:latin typeface="+mn-lt"/>
              </a:rPr>
              <a:t>with</a:t>
            </a:r>
            <a:r>
              <a:rPr lang="fr-CH" i="1" dirty="0">
                <a:solidFill>
                  <a:schemeClr val="bg1"/>
                </a:solidFill>
                <a:latin typeface="+mn-lt"/>
              </a:rPr>
              <a:t> the </a:t>
            </a:r>
            <a:r>
              <a:rPr lang="fr-CH" i="1" dirty="0" err="1">
                <a:solidFill>
                  <a:schemeClr val="bg1"/>
                </a:solidFill>
                <a:latin typeface="+mn-lt"/>
              </a:rPr>
              <a:t>environment</a:t>
            </a:r>
            <a:endParaRPr lang="es-ES" i="1" dirty="0">
              <a:solidFill>
                <a:schemeClr val="bg1"/>
              </a:solidFill>
              <a:latin typeface="+mn-lt"/>
            </a:endParaRPr>
          </a:p>
        </p:txBody>
      </p:sp>
      <p:sp>
        <p:nvSpPr>
          <p:cNvPr id="8" name="CuadroTexto 7">
            <a:extLst>
              <a:ext uri="{FF2B5EF4-FFF2-40B4-BE49-F238E27FC236}">
                <a16:creationId xmlns:a16="http://schemas.microsoft.com/office/drawing/2014/main" id="{C749F8FB-FBAF-B898-50D0-C430F12AFB36}"/>
              </a:ext>
            </a:extLst>
          </p:cNvPr>
          <p:cNvSpPr txBox="1"/>
          <p:nvPr/>
        </p:nvSpPr>
        <p:spPr>
          <a:xfrm>
            <a:off x="312738" y="4287838"/>
            <a:ext cx="4456112" cy="2416175"/>
          </a:xfrm>
          <a:prstGeom prst="rect">
            <a:avLst/>
          </a:prstGeom>
          <a:solidFill>
            <a:schemeClr val="accent1">
              <a:lumMod val="50000"/>
            </a:schemeClr>
          </a:solidFill>
        </p:spPr>
        <p:txBody>
          <a:bodyPr>
            <a:spAutoFit/>
          </a:bodyPr>
          <a:lstStyle/>
          <a:p>
            <a:pPr algn="ctr" eaLnBrk="1" fontAlgn="auto" hangingPunct="1">
              <a:spcBef>
                <a:spcPts val="0"/>
              </a:spcBef>
              <a:spcAft>
                <a:spcPts val="0"/>
              </a:spcAft>
              <a:defRPr/>
            </a:pPr>
            <a:r>
              <a:rPr lang="es-ES" sz="2500" b="1" dirty="0">
                <a:solidFill>
                  <a:schemeClr val="bg1"/>
                </a:solidFill>
                <a:latin typeface="+mn-lt"/>
              </a:rPr>
              <a:t>OUTPUTS</a:t>
            </a:r>
          </a:p>
          <a:p>
            <a:pPr algn="ctr" eaLnBrk="1" fontAlgn="auto" hangingPunct="1">
              <a:spcBef>
                <a:spcPts val="0"/>
              </a:spcBef>
              <a:spcAft>
                <a:spcPts val="0"/>
              </a:spcAft>
              <a:defRPr/>
            </a:pPr>
            <a:r>
              <a:rPr lang="fr-CH" i="1" dirty="0">
                <a:solidFill>
                  <a:schemeClr val="bg1"/>
                </a:solidFill>
                <a:latin typeface="+mn-lt"/>
              </a:rPr>
              <a:t>content </a:t>
            </a:r>
            <a:r>
              <a:rPr lang="fr-CH" i="1" dirty="0" err="1">
                <a:solidFill>
                  <a:schemeClr val="bg1"/>
                </a:solidFill>
                <a:latin typeface="+mn-lt"/>
              </a:rPr>
              <a:t>moderation</a:t>
            </a:r>
            <a:r>
              <a:rPr lang="fr-CH" i="1" dirty="0">
                <a:solidFill>
                  <a:schemeClr val="bg1"/>
                </a:solidFill>
                <a:latin typeface="+mn-lt"/>
              </a:rPr>
              <a:t>; rating, </a:t>
            </a:r>
            <a:r>
              <a:rPr lang="fr-CH" i="1" dirty="0" err="1">
                <a:solidFill>
                  <a:schemeClr val="bg1"/>
                </a:solidFill>
                <a:latin typeface="+mn-lt"/>
              </a:rPr>
              <a:t>ranking</a:t>
            </a:r>
            <a:r>
              <a:rPr lang="fr-CH" i="1" dirty="0">
                <a:solidFill>
                  <a:schemeClr val="bg1"/>
                </a:solidFill>
                <a:latin typeface="+mn-lt"/>
              </a:rPr>
              <a:t>, </a:t>
            </a:r>
            <a:r>
              <a:rPr lang="fr-CH" i="1" dirty="0" err="1">
                <a:solidFill>
                  <a:schemeClr val="bg1"/>
                </a:solidFill>
                <a:latin typeface="+mn-lt"/>
              </a:rPr>
              <a:t>predictions</a:t>
            </a:r>
            <a:r>
              <a:rPr lang="fr-CH" i="1" dirty="0">
                <a:solidFill>
                  <a:schemeClr val="bg1"/>
                </a:solidFill>
                <a:latin typeface="+mn-lt"/>
              </a:rPr>
              <a:t> or </a:t>
            </a:r>
            <a:r>
              <a:rPr lang="fr-CH" i="1" dirty="0" err="1">
                <a:solidFill>
                  <a:schemeClr val="bg1"/>
                </a:solidFill>
                <a:latin typeface="+mn-lt"/>
              </a:rPr>
              <a:t>recommendations</a:t>
            </a:r>
            <a:r>
              <a:rPr lang="fr-CH" i="1" dirty="0">
                <a:solidFill>
                  <a:schemeClr val="bg1"/>
                </a:solidFill>
                <a:latin typeface="+mn-lt"/>
              </a:rPr>
              <a:t>; online </a:t>
            </a:r>
            <a:r>
              <a:rPr lang="fr-CH" i="1" dirty="0" err="1">
                <a:solidFill>
                  <a:schemeClr val="bg1"/>
                </a:solidFill>
                <a:latin typeface="+mn-lt"/>
              </a:rPr>
              <a:t>advertising</a:t>
            </a:r>
            <a:r>
              <a:rPr lang="fr-CH" i="1" dirty="0">
                <a:solidFill>
                  <a:schemeClr val="bg1"/>
                </a:solidFill>
                <a:latin typeface="+mn-lt"/>
              </a:rPr>
              <a:t>; complaint handling and dispute </a:t>
            </a:r>
            <a:r>
              <a:rPr lang="fr-CH" i="1" dirty="0" err="1">
                <a:solidFill>
                  <a:schemeClr val="bg1"/>
                </a:solidFill>
                <a:latin typeface="+mn-lt"/>
              </a:rPr>
              <a:t>resolution</a:t>
            </a:r>
            <a:r>
              <a:rPr lang="fr-CH" i="1" dirty="0">
                <a:solidFill>
                  <a:schemeClr val="bg1"/>
                </a:solidFill>
                <a:latin typeface="+mn-lt"/>
              </a:rPr>
              <a:t>; </a:t>
            </a:r>
            <a:r>
              <a:rPr lang="fr-CH" i="1" dirty="0" err="1">
                <a:solidFill>
                  <a:schemeClr val="bg1"/>
                </a:solidFill>
                <a:latin typeface="+mn-lt"/>
              </a:rPr>
              <a:t>tracing</a:t>
            </a:r>
            <a:r>
              <a:rPr lang="fr-CH" i="1" dirty="0">
                <a:solidFill>
                  <a:schemeClr val="bg1"/>
                </a:solidFill>
                <a:latin typeface="+mn-lt"/>
              </a:rPr>
              <a:t> traders; </a:t>
            </a:r>
            <a:r>
              <a:rPr lang="fr-CH" i="1" dirty="0" err="1">
                <a:solidFill>
                  <a:schemeClr val="bg1"/>
                </a:solidFill>
                <a:latin typeface="+mn-lt"/>
              </a:rPr>
              <a:t>algorithmic</a:t>
            </a:r>
            <a:r>
              <a:rPr lang="fr-CH" i="1" dirty="0">
                <a:solidFill>
                  <a:schemeClr val="bg1"/>
                </a:solidFill>
                <a:latin typeface="+mn-lt"/>
              </a:rPr>
              <a:t> management in </a:t>
            </a:r>
            <a:r>
              <a:rPr lang="fr-CH" i="1" dirty="0" err="1">
                <a:solidFill>
                  <a:schemeClr val="bg1"/>
                </a:solidFill>
                <a:latin typeface="+mn-lt"/>
              </a:rPr>
              <a:t>platforms</a:t>
            </a:r>
            <a:r>
              <a:rPr lang="fr-CH" i="1" dirty="0">
                <a:solidFill>
                  <a:schemeClr val="bg1"/>
                </a:solidFill>
                <a:latin typeface="+mn-lt"/>
              </a:rPr>
              <a:t>; </a:t>
            </a:r>
            <a:r>
              <a:rPr lang="fr-CH" i="1" dirty="0" err="1">
                <a:solidFill>
                  <a:schemeClr val="bg1"/>
                </a:solidFill>
                <a:latin typeface="+mn-lt"/>
              </a:rPr>
              <a:t>credit</a:t>
            </a:r>
            <a:r>
              <a:rPr lang="fr-CH" i="1" dirty="0">
                <a:solidFill>
                  <a:schemeClr val="bg1"/>
                </a:solidFill>
                <a:latin typeface="+mn-lt"/>
              </a:rPr>
              <a:t> </a:t>
            </a:r>
            <a:r>
              <a:rPr lang="fr-CH" i="1" dirty="0" err="1">
                <a:solidFill>
                  <a:schemeClr val="bg1"/>
                </a:solidFill>
                <a:latin typeface="+mn-lt"/>
              </a:rPr>
              <a:t>scoring</a:t>
            </a:r>
            <a:r>
              <a:rPr lang="fr-CH" i="1" dirty="0">
                <a:solidFill>
                  <a:schemeClr val="bg1"/>
                </a:solidFill>
                <a:latin typeface="+mn-lt"/>
              </a:rPr>
              <a:t>; </a:t>
            </a:r>
            <a:r>
              <a:rPr lang="fr-CH" i="1" dirty="0" err="1">
                <a:solidFill>
                  <a:schemeClr val="bg1"/>
                </a:solidFill>
                <a:latin typeface="+mn-lt"/>
              </a:rPr>
              <a:t>pricing</a:t>
            </a:r>
            <a:r>
              <a:rPr lang="fr-CH" i="1" dirty="0">
                <a:solidFill>
                  <a:schemeClr val="bg1"/>
                </a:solidFill>
                <a:latin typeface="+mn-lt"/>
              </a:rPr>
              <a:t>, trading and </a:t>
            </a:r>
            <a:r>
              <a:rPr lang="fr-CH" i="1" dirty="0" err="1">
                <a:solidFill>
                  <a:schemeClr val="bg1"/>
                </a:solidFill>
                <a:latin typeface="+mn-lt"/>
              </a:rPr>
              <a:t>investing</a:t>
            </a:r>
            <a:r>
              <a:rPr lang="fr-CH" i="1" dirty="0">
                <a:solidFill>
                  <a:schemeClr val="bg1"/>
                </a:solidFill>
                <a:latin typeface="+mn-lt"/>
              </a:rPr>
              <a:t>, </a:t>
            </a:r>
          </a:p>
          <a:p>
            <a:pPr algn="ctr" eaLnBrk="1" fontAlgn="auto" hangingPunct="1">
              <a:spcBef>
                <a:spcPts val="0"/>
              </a:spcBef>
              <a:spcAft>
                <a:spcPts val="0"/>
              </a:spcAft>
              <a:defRPr/>
            </a:pPr>
            <a:r>
              <a:rPr lang="fr-CH" i="1" dirty="0">
                <a:solidFill>
                  <a:schemeClr val="bg1"/>
                </a:solidFill>
                <a:latin typeface="+mn-lt"/>
              </a:rPr>
              <a:t>or compliance</a:t>
            </a:r>
          </a:p>
        </p:txBody>
      </p:sp>
      <p:sp>
        <p:nvSpPr>
          <p:cNvPr id="9" name="Flecha abajo 8">
            <a:extLst>
              <a:ext uri="{FF2B5EF4-FFF2-40B4-BE49-F238E27FC236}">
                <a16:creationId xmlns:a16="http://schemas.microsoft.com/office/drawing/2014/main" id="{5AA7239A-B776-E885-63A2-E6A7891FFB1E}"/>
              </a:ext>
            </a:extLst>
          </p:cNvPr>
          <p:cNvSpPr/>
          <p:nvPr/>
        </p:nvSpPr>
        <p:spPr>
          <a:xfrm>
            <a:off x="2179638" y="1828800"/>
            <a:ext cx="679450" cy="2314575"/>
          </a:xfrm>
          <a:prstGeom prst="down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10" name="CuadroTexto 9">
            <a:extLst>
              <a:ext uri="{FF2B5EF4-FFF2-40B4-BE49-F238E27FC236}">
                <a16:creationId xmlns:a16="http://schemas.microsoft.com/office/drawing/2014/main" id="{438D89CD-FBFC-28D2-05F8-401E27F5690F}"/>
              </a:ext>
            </a:extLst>
          </p:cNvPr>
          <p:cNvSpPr txBox="1"/>
          <p:nvPr/>
        </p:nvSpPr>
        <p:spPr>
          <a:xfrm>
            <a:off x="1203325" y="2073275"/>
            <a:ext cx="2559050" cy="862013"/>
          </a:xfrm>
          <a:prstGeom prst="rect">
            <a:avLst/>
          </a:prstGeom>
          <a:solidFill>
            <a:schemeClr val="accent5">
              <a:lumMod val="75000"/>
            </a:schemeClr>
          </a:solidFill>
        </p:spPr>
        <p:txBody>
          <a:bodyPr>
            <a:spAutoFit/>
          </a:bodyPr>
          <a:lstStyle/>
          <a:p>
            <a:pPr algn="ctr" eaLnBrk="1" fontAlgn="auto" hangingPunct="1">
              <a:spcBef>
                <a:spcPts val="0"/>
              </a:spcBef>
              <a:spcAft>
                <a:spcPts val="0"/>
              </a:spcAft>
              <a:defRPr/>
            </a:pPr>
            <a:r>
              <a:rPr lang="es-ES" sz="2500" b="1" dirty="0">
                <a:solidFill>
                  <a:schemeClr val="bg1"/>
                </a:solidFill>
                <a:latin typeface="+mn-lt"/>
              </a:rPr>
              <a:t>PRE-DEFINED OBJECTIVES</a:t>
            </a:r>
          </a:p>
        </p:txBody>
      </p:sp>
      <p:sp>
        <p:nvSpPr>
          <p:cNvPr id="11" name="CuadroTexto 10">
            <a:extLst>
              <a:ext uri="{FF2B5EF4-FFF2-40B4-BE49-F238E27FC236}">
                <a16:creationId xmlns:a16="http://schemas.microsoft.com/office/drawing/2014/main" id="{890B6FA9-498D-CA4B-6AFB-F87CB9BFB88A}"/>
              </a:ext>
            </a:extLst>
          </p:cNvPr>
          <p:cNvSpPr txBox="1"/>
          <p:nvPr/>
        </p:nvSpPr>
        <p:spPr>
          <a:xfrm>
            <a:off x="1203325" y="3146425"/>
            <a:ext cx="2559050" cy="477838"/>
          </a:xfrm>
          <a:prstGeom prst="rect">
            <a:avLst/>
          </a:prstGeom>
          <a:solidFill>
            <a:schemeClr val="accent1">
              <a:lumMod val="75000"/>
            </a:schemeClr>
          </a:solidFill>
        </p:spPr>
        <p:txBody>
          <a:bodyPr>
            <a:spAutoFit/>
          </a:bodyPr>
          <a:lstStyle/>
          <a:p>
            <a:pPr algn="ctr" eaLnBrk="1" fontAlgn="auto" hangingPunct="1">
              <a:spcBef>
                <a:spcPts val="0"/>
              </a:spcBef>
              <a:spcAft>
                <a:spcPts val="0"/>
              </a:spcAft>
              <a:defRPr/>
            </a:pPr>
            <a:r>
              <a:rPr lang="es-ES" sz="2500" b="1" dirty="0">
                <a:solidFill>
                  <a:schemeClr val="bg1"/>
                </a:solidFill>
                <a:latin typeface="+mn-lt"/>
              </a:rPr>
              <a:t>TECHNIQUES</a:t>
            </a:r>
          </a:p>
        </p:txBody>
      </p:sp>
      <p:cxnSp>
        <p:nvCxnSpPr>
          <p:cNvPr id="13" name="Conector recto 12">
            <a:extLst>
              <a:ext uri="{FF2B5EF4-FFF2-40B4-BE49-F238E27FC236}">
                <a16:creationId xmlns:a16="http://schemas.microsoft.com/office/drawing/2014/main" id="{F2EA62DF-82C2-AE80-8B96-CACFB7615567}"/>
              </a:ext>
            </a:extLst>
          </p:cNvPr>
          <p:cNvCxnSpPr/>
          <p:nvPr/>
        </p:nvCxnSpPr>
        <p:spPr>
          <a:xfrm>
            <a:off x="5035550" y="1006475"/>
            <a:ext cx="0" cy="4595813"/>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72D3BF4-373D-59F5-3CFD-DF2AAAF0805B}"/>
              </a:ext>
            </a:extLst>
          </p:cNvPr>
          <p:cNvSpPr txBox="1"/>
          <p:nvPr/>
        </p:nvSpPr>
        <p:spPr>
          <a:xfrm>
            <a:off x="776288" y="382588"/>
            <a:ext cx="3541712" cy="1308100"/>
          </a:xfrm>
          <a:prstGeom prst="rect">
            <a:avLst/>
          </a:prstGeom>
          <a:solidFill>
            <a:schemeClr val="accent5"/>
          </a:solidFill>
        </p:spPr>
        <p:txBody>
          <a:bodyPr>
            <a:spAutoFit/>
          </a:bodyPr>
          <a:lstStyle/>
          <a:p>
            <a:pPr algn="ctr" eaLnBrk="1" fontAlgn="auto" hangingPunct="1">
              <a:spcBef>
                <a:spcPts val="0"/>
              </a:spcBef>
              <a:spcAft>
                <a:spcPts val="0"/>
              </a:spcAft>
              <a:defRPr/>
            </a:pPr>
            <a:r>
              <a:rPr lang="es-ES" sz="2500" b="1" dirty="0">
                <a:solidFill>
                  <a:schemeClr val="bg1"/>
                </a:solidFill>
                <a:latin typeface="+mn-lt"/>
              </a:rPr>
              <a:t>INPUTS</a:t>
            </a:r>
          </a:p>
          <a:p>
            <a:pPr algn="ctr" eaLnBrk="1" fontAlgn="auto" hangingPunct="1">
              <a:spcBef>
                <a:spcPts val="0"/>
              </a:spcBef>
              <a:spcAft>
                <a:spcPts val="0"/>
              </a:spcAft>
              <a:defRPr/>
            </a:pPr>
            <a:r>
              <a:rPr lang="fr-CH" i="1" dirty="0" err="1">
                <a:solidFill>
                  <a:schemeClr val="bg1"/>
                </a:solidFill>
                <a:latin typeface="+mn-lt"/>
              </a:rPr>
              <a:t>human-based</a:t>
            </a:r>
            <a:r>
              <a:rPr lang="fr-CH" i="1" dirty="0">
                <a:solidFill>
                  <a:schemeClr val="bg1"/>
                </a:solidFill>
                <a:latin typeface="+mn-lt"/>
              </a:rPr>
              <a:t> inputs, machine-</a:t>
            </a:r>
            <a:r>
              <a:rPr lang="fr-CH" i="1" dirty="0" err="1">
                <a:solidFill>
                  <a:schemeClr val="bg1"/>
                </a:solidFill>
                <a:latin typeface="+mn-lt"/>
              </a:rPr>
              <a:t>generated</a:t>
            </a:r>
            <a:r>
              <a:rPr lang="fr-CH" i="1" dirty="0">
                <a:solidFill>
                  <a:schemeClr val="bg1"/>
                </a:solidFill>
                <a:latin typeface="+mn-lt"/>
              </a:rPr>
              <a:t> data, or interactions </a:t>
            </a:r>
            <a:r>
              <a:rPr lang="fr-CH" i="1" dirty="0" err="1">
                <a:solidFill>
                  <a:schemeClr val="bg1"/>
                </a:solidFill>
                <a:latin typeface="+mn-lt"/>
              </a:rPr>
              <a:t>with</a:t>
            </a:r>
            <a:r>
              <a:rPr lang="fr-CH" i="1" dirty="0">
                <a:solidFill>
                  <a:schemeClr val="bg1"/>
                </a:solidFill>
                <a:latin typeface="+mn-lt"/>
              </a:rPr>
              <a:t> the </a:t>
            </a:r>
            <a:r>
              <a:rPr lang="fr-CH" i="1" dirty="0" err="1">
                <a:solidFill>
                  <a:schemeClr val="bg1"/>
                </a:solidFill>
                <a:latin typeface="+mn-lt"/>
              </a:rPr>
              <a:t>environment</a:t>
            </a:r>
            <a:endParaRPr lang="es-ES" i="1" dirty="0">
              <a:solidFill>
                <a:schemeClr val="bg1"/>
              </a:solidFill>
              <a:latin typeface="+mn-lt"/>
            </a:endParaRPr>
          </a:p>
        </p:txBody>
      </p:sp>
      <p:sp>
        <p:nvSpPr>
          <p:cNvPr id="8" name="CuadroTexto 7">
            <a:extLst>
              <a:ext uri="{FF2B5EF4-FFF2-40B4-BE49-F238E27FC236}">
                <a16:creationId xmlns:a16="http://schemas.microsoft.com/office/drawing/2014/main" id="{FF44769F-0118-977B-5E13-704B771D06A9}"/>
              </a:ext>
            </a:extLst>
          </p:cNvPr>
          <p:cNvSpPr txBox="1"/>
          <p:nvPr/>
        </p:nvSpPr>
        <p:spPr>
          <a:xfrm>
            <a:off x="312738" y="4287838"/>
            <a:ext cx="4456112" cy="2416175"/>
          </a:xfrm>
          <a:prstGeom prst="rect">
            <a:avLst/>
          </a:prstGeom>
          <a:solidFill>
            <a:schemeClr val="accent1">
              <a:lumMod val="50000"/>
            </a:schemeClr>
          </a:solidFill>
        </p:spPr>
        <p:txBody>
          <a:bodyPr>
            <a:spAutoFit/>
          </a:bodyPr>
          <a:lstStyle/>
          <a:p>
            <a:pPr algn="ctr" eaLnBrk="1" fontAlgn="auto" hangingPunct="1">
              <a:spcBef>
                <a:spcPts val="0"/>
              </a:spcBef>
              <a:spcAft>
                <a:spcPts val="0"/>
              </a:spcAft>
              <a:defRPr/>
            </a:pPr>
            <a:r>
              <a:rPr lang="es-ES" sz="2500" b="1" dirty="0">
                <a:solidFill>
                  <a:schemeClr val="bg1"/>
                </a:solidFill>
                <a:latin typeface="+mn-lt"/>
              </a:rPr>
              <a:t>OUTPUTS</a:t>
            </a:r>
          </a:p>
          <a:p>
            <a:pPr algn="ctr" eaLnBrk="1" fontAlgn="auto" hangingPunct="1">
              <a:spcBef>
                <a:spcPts val="0"/>
              </a:spcBef>
              <a:spcAft>
                <a:spcPts val="0"/>
              </a:spcAft>
              <a:defRPr/>
            </a:pPr>
            <a:r>
              <a:rPr lang="fr-CH" i="1" dirty="0">
                <a:solidFill>
                  <a:schemeClr val="bg1"/>
                </a:solidFill>
                <a:latin typeface="+mn-lt"/>
              </a:rPr>
              <a:t>content </a:t>
            </a:r>
            <a:r>
              <a:rPr lang="fr-CH" i="1" dirty="0" err="1">
                <a:solidFill>
                  <a:schemeClr val="bg1"/>
                </a:solidFill>
                <a:latin typeface="+mn-lt"/>
              </a:rPr>
              <a:t>moderation</a:t>
            </a:r>
            <a:r>
              <a:rPr lang="fr-CH" i="1" dirty="0">
                <a:solidFill>
                  <a:schemeClr val="bg1"/>
                </a:solidFill>
                <a:latin typeface="+mn-lt"/>
              </a:rPr>
              <a:t>; rating, </a:t>
            </a:r>
            <a:r>
              <a:rPr lang="fr-CH" i="1" dirty="0" err="1">
                <a:solidFill>
                  <a:schemeClr val="bg1"/>
                </a:solidFill>
                <a:latin typeface="+mn-lt"/>
              </a:rPr>
              <a:t>ranking</a:t>
            </a:r>
            <a:r>
              <a:rPr lang="fr-CH" i="1" dirty="0">
                <a:solidFill>
                  <a:schemeClr val="bg1"/>
                </a:solidFill>
                <a:latin typeface="+mn-lt"/>
              </a:rPr>
              <a:t>, </a:t>
            </a:r>
            <a:r>
              <a:rPr lang="fr-CH" i="1" dirty="0" err="1">
                <a:solidFill>
                  <a:schemeClr val="bg1"/>
                </a:solidFill>
                <a:latin typeface="+mn-lt"/>
              </a:rPr>
              <a:t>predictions</a:t>
            </a:r>
            <a:r>
              <a:rPr lang="fr-CH" i="1" dirty="0">
                <a:solidFill>
                  <a:schemeClr val="bg1"/>
                </a:solidFill>
                <a:latin typeface="+mn-lt"/>
              </a:rPr>
              <a:t> or </a:t>
            </a:r>
            <a:r>
              <a:rPr lang="fr-CH" i="1" dirty="0" err="1">
                <a:solidFill>
                  <a:schemeClr val="bg1"/>
                </a:solidFill>
                <a:latin typeface="+mn-lt"/>
              </a:rPr>
              <a:t>recommendations</a:t>
            </a:r>
            <a:r>
              <a:rPr lang="fr-CH" i="1" dirty="0">
                <a:solidFill>
                  <a:schemeClr val="bg1"/>
                </a:solidFill>
                <a:latin typeface="+mn-lt"/>
              </a:rPr>
              <a:t>; online </a:t>
            </a:r>
            <a:r>
              <a:rPr lang="fr-CH" i="1" dirty="0" err="1">
                <a:solidFill>
                  <a:schemeClr val="bg1"/>
                </a:solidFill>
                <a:latin typeface="+mn-lt"/>
              </a:rPr>
              <a:t>advertising</a:t>
            </a:r>
            <a:r>
              <a:rPr lang="fr-CH" i="1" dirty="0">
                <a:solidFill>
                  <a:schemeClr val="bg1"/>
                </a:solidFill>
                <a:latin typeface="+mn-lt"/>
              </a:rPr>
              <a:t>; complaint handling and dispute </a:t>
            </a:r>
            <a:r>
              <a:rPr lang="fr-CH" i="1" dirty="0" err="1">
                <a:solidFill>
                  <a:schemeClr val="bg1"/>
                </a:solidFill>
                <a:latin typeface="+mn-lt"/>
              </a:rPr>
              <a:t>resolution</a:t>
            </a:r>
            <a:r>
              <a:rPr lang="fr-CH" i="1" dirty="0">
                <a:solidFill>
                  <a:schemeClr val="bg1"/>
                </a:solidFill>
                <a:latin typeface="+mn-lt"/>
              </a:rPr>
              <a:t>; </a:t>
            </a:r>
            <a:r>
              <a:rPr lang="fr-CH" i="1" dirty="0" err="1">
                <a:solidFill>
                  <a:schemeClr val="bg1"/>
                </a:solidFill>
                <a:latin typeface="+mn-lt"/>
              </a:rPr>
              <a:t>tracing</a:t>
            </a:r>
            <a:r>
              <a:rPr lang="fr-CH" i="1" dirty="0">
                <a:solidFill>
                  <a:schemeClr val="bg1"/>
                </a:solidFill>
                <a:latin typeface="+mn-lt"/>
              </a:rPr>
              <a:t> traders; </a:t>
            </a:r>
            <a:r>
              <a:rPr lang="fr-CH" i="1" dirty="0" err="1">
                <a:solidFill>
                  <a:schemeClr val="bg1"/>
                </a:solidFill>
                <a:latin typeface="+mn-lt"/>
              </a:rPr>
              <a:t>algorithmic</a:t>
            </a:r>
            <a:r>
              <a:rPr lang="fr-CH" i="1" dirty="0">
                <a:solidFill>
                  <a:schemeClr val="bg1"/>
                </a:solidFill>
                <a:latin typeface="+mn-lt"/>
              </a:rPr>
              <a:t> management in </a:t>
            </a:r>
            <a:r>
              <a:rPr lang="fr-CH" i="1" dirty="0" err="1">
                <a:solidFill>
                  <a:schemeClr val="bg1"/>
                </a:solidFill>
                <a:latin typeface="+mn-lt"/>
              </a:rPr>
              <a:t>platforms</a:t>
            </a:r>
            <a:r>
              <a:rPr lang="fr-CH" i="1" dirty="0">
                <a:solidFill>
                  <a:schemeClr val="bg1"/>
                </a:solidFill>
                <a:latin typeface="+mn-lt"/>
              </a:rPr>
              <a:t>; </a:t>
            </a:r>
            <a:r>
              <a:rPr lang="fr-CH" i="1" dirty="0" err="1">
                <a:solidFill>
                  <a:schemeClr val="bg1"/>
                </a:solidFill>
                <a:latin typeface="+mn-lt"/>
              </a:rPr>
              <a:t>credit</a:t>
            </a:r>
            <a:r>
              <a:rPr lang="fr-CH" i="1" dirty="0">
                <a:solidFill>
                  <a:schemeClr val="bg1"/>
                </a:solidFill>
                <a:latin typeface="+mn-lt"/>
              </a:rPr>
              <a:t> </a:t>
            </a:r>
            <a:r>
              <a:rPr lang="fr-CH" i="1" dirty="0" err="1">
                <a:solidFill>
                  <a:schemeClr val="bg1"/>
                </a:solidFill>
                <a:latin typeface="+mn-lt"/>
              </a:rPr>
              <a:t>scoring</a:t>
            </a:r>
            <a:r>
              <a:rPr lang="fr-CH" i="1" dirty="0">
                <a:solidFill>
                  <a:schemeClr val="bg1"/>
                </a:solidFill>
                <a:latin typeface="+mn-lt"/>
              </a:rPr>
              <a:t>; </a:t>
            </a:r>
            <a:r>
              <a:rPr lang="fr-CH" i="1" dirty="0" err="1">
                <a:solidFill>
                  <a:schemeClr val="bg1"/>
                </a:solidFill>
                <a:latin typeface="+mn-lt"/>
              </a:rPr>
              <a:t>pricing</a:t>
            </a:r>
            <a:r>
              <a:rPr lang="fr-CH" i="1" dirty="0">
                <a:solidFill>
                  <a:schemeClr val="bg1"/>
                </a:solidFill>
                <a:latin typeface="+mn-lt"/>
              </a:rPr>
              <a:t>, trading and </a:t>
            </a:r>
            <a:r>
              <a:rPr lang="fr-CH" i="1" dirty="0" err="1">
                <a:solidFill>
                  <a:schemeClr val="bg1"/>
                </a:solidFill>
                <a:latin typeface="+mn-lt"/>
              </a:rPr>
              <a:t>investing</a:t>
            </a:r>
            <a:r>
              <a:rPr lang="fr-CH" i="1" dirty="0">
                <a:solidFill>
                  <a:schemeClr val="bg1"/>
                </a:solidFill>
                <a:latin typeface="+mn-lt"/>
              </a:rPr>
              <a:t>, </a:t>
            </a:r>
          </a:p>
          <a:p>
            <a:pPr algn="ctr" eaLnBrk="1" fontAlgn="auto" hangingPunct="1">
              <a:spcBef>
                <a:spcPts val="0"/>
              </a:spcBef>
              <a:spcAft>
                <a:spcPts val="0"/>
              </a:spcAft>
              <a:defRPr/>
            </a:pPr>
            <a:r>
              <a:rPr lang="fr-CH" i="1" dirty="0">
                <a:solidFill>
                  <a:schemeClr val="bg1"/>
                </a:solidFill>
                <a:latin typeface="+mn-lt"/>
              </a:rPr>
              <a:t>or compliance</a:t>
            </a:r>
          </a:p>
        </p:txBody>
      </p:sp>
      <p:sp>
        <p:nvSpPr>
          <p:cNvPr id="9" name="Flecha abajo 8">
            <a:extLst>
              <a:ext uri="{FF2B5EF4-FFF2-40B4-BE49-F238E27FC236}">
                <a16:creationId xmlns:a16="http://schemas.microsoft.com/office/drawing/2014/main" id="{E21D23B3-7305-3BF0-2C06-7F7855E228EB}"/>
              </a:ext>
            </a:extLst>
          </p:cNvPr>
          <p:cNvSpPr/>
          <p:nvPr/>
        </p:nvSpPr>
        <p:spPr>
          <a:xfrm>
            <a:off x="2179638" y="1828800"/>
            <a:ext cx="679450" cy="2314575"/>
          </a:xfrm>
          <a:prstGeom prst="down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10" name="CuadroTexto 9">
            <a:extLst>
              <a:ext uri="{FF2B5EF4-FFF2-40B4-BE49-F238E27FC236}">
                <a16:creationId xmlns:a16="http://schemas.microsoft.com/office/drawing/2014/main" id="{DF739744-F19B-8B6C-AF93-355101449A9A}"/>
              </a:ext>
            </a:extLst>
          </p:cNvPr>
          <p:cNvSpPr txBox="1"/>
          <p:nvPr/>
        </p:nvSpPr>
        <p:spPr>
          <a:xfrm>
            <a:off x="1203325" y="2073275"/>
            <a:ext cx="2559050" cy="862013"/>
          </a:xfrm>
          <a:prstGeom prst="rect">
            <a:avLst/>
          </a:prstGeom>
          <a:solidFill>
            <a:schemeClr val="accent5">
              <a:lumMod val="75000"/>
            </a:schemeClr>
          </a:solidFill>
        </p:spPr>
        <p:txBody>
          <a:bodyPr>
            <a:spAutoFit/>
          </a:bodyPr>
          <a:lstStyle/>
          <a:p>
            <a:pPr algn="ctr" eaLnBrk="1" fontAlgn="auto" hangingPunct="1">
              <a:spcBef>
                <a:spcPts val="0"/>
              </a:spcBef>
              <a:spcAft>
                <a:spcPts val="0"/>
              </a:spcAft>
              <a:defRPr/>
            </a:pPr>
            <a:r>
              <a:rPr lang="es-ES" sz="2500" b="1" dirty="0">
                <a:solidFill>
                  <a:schemeClr val="bg1"/>
                </a:solidFill>
                <a:latin typeface="+mn-lt"/>
              </a:rPr>
              <a:t>PRE-DEFINED OBJECTIVES</a:t>
            </a:r>
          </a:p>
        </p:txBody>
      </p:sp>
      <p:sp>
        <p:nvSpPr>
          <p:cNvPr id="11" name="CuadroTexto 10">
            <a:extLst>
              <a:ext uri="{FF2B5EF4-FFF2-40B4-BE49-F238E27FC236}">
                <a16:creationId xmlns:a16="http://schemas.microsoft.com/office/drawing/2014/main" id="{52825913-7BEA-CE63-D355-853C85740E6C}"/>
              </a:ext>
            </a:extLst>
          </p:cNvPr>
          <p:cNvSpPr txBox="1"/>
          <p:nvPr/>
        </p:nvSpPr>
        <p:spPr>
          <a:xfrm>
            <a:off x="1203325" y="3146425"/>
            <a:ext cx="2559050" cy="477838"/>
          </a:xfrm>
          <a:prstGeom prst="rect">
            <a:avLst/>
          </a:prstGeom>
          <a:solidFill>
            <a:schemeClr val="accent1">
              <a:lumMod val="75000"/>
            </a:schemeClr>
          </a:solidFill>
        </p:spPr>
        <p:txBody>
          <a:bodyPr>
            <a:spAutoFit/>
          </a:bodyPr>
          <a:lstStyle/>
          <a:p>
            <a:pPr algn="ctr" eaLnBrk="1" fontAlgn="auto" hangingPunct="1">
              <a:spcBef>
                <a:spcPts val="0"/>
              </a:spcBef>
              <a:spcAft>
                <a:spcPts val="0"/>
              </a:spcAft>
              <a:defRPr/>
            </a:pPr>
            <a:r>
              <a:rPr lang="es-ES" sz="2500" b="1" dirty="0">
                <a:solidFill>
                  <a:schemeClr val="bg1"/>
                </a:solidFill>
                <a:latin typeface="+mn-lt"/>
              </a:rPr>
              <a:t>TECHNIQUES</a:t>
            </a:r>
          </a:p>
        </p:txBody>
      </p:sp>
      <p:cxnSp>
        <p:nvCxnSpPr>
          <p:cNvPr id="13" name="Conector recto 12">
            <a:extLst>
              <a:ext uri="{FF2B5EF4-FFF2-40B4-BE49-F238E27FC236}">
                <a16:creationId xmlns:a16="http://schemas.microsoft.com/office/drawing/2014/main" id="{405D819B-4B56-356F-4C11-AA8E36682B25}"/>
              </a:ext>
            </a:extLst>
          </p:cNvPr>
          <p:cNvCxnSpPr/>
          <p:nvPr/>
        </p:nvCxnSpPr>
        <p:spPr>
          <a:xfrm>
            <a:off x="5035550" y="1006475"/>
            <a:ext cx="0" cy="4595813"/>
          </a:xfrm>
          <a:prstGeom prst="line">
            <a:avLst/>
          </a:prstGeom>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E3826C19-E71E-63A0-C7A6-D742692C3195}"/>
              </a:ext>
            </a:extLst>
          </p:cNvPr>
          <p:cNvSpPr txBox="1"/>
          <p:nvPr/>
        </p:nvSpPr>
        <p:spPr>
          <a:xfrm>
            <a:off x="7291388" y="2754313"/>
            <a:ext cx="2211387" cy="554037"/>
          </a:xfrm>
          <a:prstGeom prst="rect">
            <a:avLst/>
          </a:prstGeom>
          <a:noFill/>
          <a:ln>
            <a:solidFill>
              <a:schemeClr val="accent1">
                <a:lumMod val="50000"/>
              </a:schemeClr>
            </a:solidFill>
          </a:ln>
        </p:spPr>
        <p:txBody>
          <a:bodyPr>
            <a:spAutoFit/>
          </a:bodyPr>
          <a:lstStyle/>
          <a:p>
            <a:pPr algn="ctr" eaLnBrk="1" fontAlgn="auto" hangingPunct="1">
              <a:spcBef>
                <a:spcPts val="0"/>
              </a:spcBef>
              <a:spcAft>
                <a:spcPts val="0"/>
              </a:spcAft>
              <a:defRPr/>
            </a:pPr>
            <a:r>
              <a:rPr lang="es-ES" sz="3000" b="1" dirty="0">
                <a:solidFill>
                  <a:schemeClr val="accent1">
                    <a:lumMod val="50000"/>
                  </a:schemeClr>
                </a:solidFill>
                <a:latin typeface="+mn-lt"/>
              </a:rPr>
              <a:t>OPERATOR</a:t>
            </a:r>
          </a:p>
        </p:txBody>
      </p:sp>
      <p:sp>
        <p:nvSpPr>
          <p:cNvPr id="18" name="Rectángulo 17">
            <a:extLst>
              <a:ext uri="{FF2B5EF4-FFF2-40B4-BE49-F238E27FC236}">
                <a16:creationId xmlns:a16="http://schemas.microsoft.com/office/drawing/2014/main" id="{E1758344-4636-612B-8B78-E050059F0C18}"/>
              </a:ext>
            </a:extLst>
          </p:cNvPr>
          <p:cNvSpPr/>
          <p:nvPr/>
        </p:nvSpPr>
        <p:spPr>
          <a:xfrm>
            <a:off x="8023225" y="4762500"/>
            <a:ext cx="1771650" cy="962025"/>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20" name="Rectángulo 19">
            <a:extLst>
              <a:ext uri="{FF2B5EF4-FFF2-40B4-BE49-F238E27FC236}">
                <a16:creationId xmlns:a16="http://schemas.microsoft.com/office/drawing/2014/main" id="{92103BBC-C4AC-B29A-9C19-E27FF5D30954}"/>
              </a:ext>
            </a:extLst>
          </p:cNvPr>
          <p:cNvSpPr/>
          <p:nvPr/>
        </p:nvSpPr>
        <p:spPr>
          <a:xfrm>
            <a:off x="7780338" y="4587875"/>
            <a:ext cx="1770062" cy="960438"/>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21" name="CuadroTexto 20">
            <a:extLst>
              <a:ext uri="{FF2B5EF4-FFF2-40B4-BE49-F238E27FC236}">
                <a16:creationId xmlns:a16="http://schemas.microsoft.com/office/drawing/2014/main" id="{8F7A526C-0CF6-C856-937B-FB57D89E2877}"/>
              </a:ext>
            </a:extLst>
          </p:cNvPr>
          <p:cNvSpPr txBox="1"/>
          <p:nvPr/>
        </p:nvSpPr>
        <p:spPr>
          <a:xfrm>
            <a:off x="7537450" y="4486275"/>
            <a:ext cx="1770063" cy="862013"/>
          </a:xfrm>
          <a:prstGeom prst="rect">
            <a:avLst/>
          </a:prstGeom>
          <a:solidFill>
            <a:schemeClr val="bg1"/>
          </a:solidFill>
          <a:ln>
            <a:solidFill>
              <a:schemeClr val="accent5">
                <a:lumMod val="75000"/>
              </a:schemeClr>
            </a:solidFill>
          </a:ln>
        </p:spPr>
        <p:txBody>
          <a:bodyPr>
            <a:spAutoFit/>
          </a:bodyPr>
          <a:lstStyle/>
          <a:p>
            <a:pPr algn="ctr" eaLnBrk="1" fontAlgn="auto" hangingPunct="1">
              <a:spcBef>
                <a:spcPts val="0"/>
              </a:spcBef>
              <a:spcAft>
                <a:spcPts val="0"/>
              </a:spcAft>
              <a:defRPr/>
            </a:pPr>
            <a:r>
              <a:rPr lang="es-ES" sz="2500" b="1" dirty="0">
                <a:solidFill>
                  <a:schemeClr val="accent5">
                    <a:lumMod val="75000"/>
                  </a:schemeClr>
                </a:solidFill>
                <a:latin typeface="+mn-lt"/>
              </a:rPr>
              <a:t>AFFECTED PERSON/s</a:t>
            </a:r>
          </a:p>
        </p:txBody>
      </p:sp>
      <p:sp>
        <p:nvSpPr>
          <p:cNvPr id="22" name="Flecha abajo 21">
            <a:extLst>
              <a:ext uri="{FF2B5EF4-FFF2-40B4-BE49-F238E27FC236}">
                <a16:creationId xmlns:a16="http://schemas.microsoft.com/office/drawing/2014/main" id="{F7BD1103-1AA9-DD1C-B53F-D86F98FCDFC1}"/>
              </a:ext>
            </a:extLst>
          </p:cNvPr>
          <p:cNvSpPr/>
          <p:nvPr/>
        </p:nvSpPr>
        <p:spPr>
          <a:xfrm>
            <a:off x="7997825" y="3443288"/>
            <a:ext cx="795338" cy="914400"/>
          </a:xfrm>
          <a:prstGeom prst="downArrow">
            <a:avLst/>
          </a:prstGeom>
          <a:solidFill>
            <a:schemeClr val="bg2">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18444" name="CuadroTexto 22">
            <a:extLst>
              <a:ext uri="{FF2B5EF4-FFF2-40B4-BE49-F238E27FC236}">
                <a16:creationId xmlns:a16="http://schemas.microsoft.com/office/drawing/2014/main" id="{16CBB5B6-49D1-B201-CF4C-90442DAC6FCF}"/>
              </a:ext>
            </a:extLst>
          </p:cNvPr>
          <p:cNvSpPr txBox="1">
            <a:spLocks noChangeArrowheads="1"/>
          </p:cNvSpPr>
          <p:nvPr/>
        </p:nvSpPr>
        <p:spPr bwMode="auto">
          <a:xfrm>
            <a:off x="7281863" y="3443288"/>
            <a:ext cx="995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2000" b="1">
                <a:solidFill>
                  <a:schemeClr val="accent2"/>
                </a:solidFill>
              </a:rPr>
              <a:t>ADM</a:t>
            </a:r>
          </a:p>
        </p:txBody>
      </p:sp>
      <p:cxnSp>
        <p:nvCxnSpPr>
          <p:cNvPr id="25" name="Conector recto de flecha 24">
            <a:extLst>
              <a:ext uri="{FF2B5EF4-FFF2-40B4-BE49-F238E27FC236}">
                <a16:creationId xmlns:a16="http://schemas.microsoft.com/office/drawing/2014/main" id="{A45D79DD-89D8-9639-0BB6-EB0941E9A407}"/>
              </a:ext>
            </a:extLst>
          </p:cNvPr>
          <p:cNvCxnSpPr/>
          <p:nvPr/>
        </p:nvCxnSpPr>
        <p:spPr>
          <a:xfrm flipV="1">
            <a:off x="9132888" y="3101975"/>
            <a:ext cx="914400" cy="474663"/>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17AD2EA6-D20A-303A-DB23-B0B3B1354FAC}"/>
              </a:ext>
            </a:extLst>
          </p:cNvPr>
          <p:cNvCxnSpPr>
            <a:cxnSpLocks/>
          </p:cNvCxnSpPr>
          <p:nvPr/>
        </p:nvCxnSpPr>
        <p:spPr>
          <a:xfrm>
            <a:off x="9132888" y="3751263"/>
            <a:ext cx="995362" cy="365125"/>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84F62DEF-7F40-82F7-D3C2-8EDB40CC092E}"/>
              </a:ext>
            </a:extLst>
          </p:cNvPr>
          <p:cNvCxnSpPr>
            <a:cxnSpLocks/>
          </p:cNvCxnSpPr>
          <p:nvPr/>
        </p:nvCxnSpPr>
        <p:spPr>
          <a:xfrm>
            <a:off x="9250363" y="3641725"/>
            <a:ext cx="842962"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CuadroTexto 32">
            <a:extLst>
              <a:ext uri="{FF2B5EF4-FFF2-40B4-BE49-F238E27FC236}">
                <a16:creationId xmlns:a16="http://schemas.microsoft.com/office/drawing/2014/main" id="{4BDEA9D5-0CE0-25B5-4303-885DFA55F5F6}"/>
              </a:ext>
            </a:extLst>
          </p:cNvPr>
          <p:cNvSpPr txBox="1"/>
          <p:nvPr/>
        </p:nvSpPr>
        <p:spPr>
          <a:xfrm>
            <a:off x="10160000" y="2862263"/>
            <a:ext cx="1771650" cy="369887"/>
          </a:xfrm>
          <a:prstGeom prst="rect">
            <a:avLst/>
          </a:prstGeom>
          <a:noFill/>
          <a:ln>
            <a:solidFill>
              <a:schemeClr val="accent1">
                <a:lumMod val="60000"/>
                <a:lumOff val="40000"/>
              </a:schemeClr>
            </a:solidFill>
          </a:ln>
        </p:spPr>
        <p:txBody>
          <a:bodyPr>
            <a:spAutoFit/>
          </a:bodyPr>
          <a:lstStyle/>
          <a:p>
            <a:pPr algn="ctr" eaLnBrk="1" fontAlgn="auto" hangingPunct="1">
              <a:spcBef>
                <a:spcPts val="0"/>
              </a:spcBef>
              <a:spcAft>
                <a:spcPts val="0"/>
              </a:spcAft>
              <a:defRPr/>
            </a:pPr>
            <a:r>
              <a:rPr lang="es-ES" b="1" dirty="0" err="1">
                <a:solidFill>
                  <a:schemeClr val="accent1">
                    <a:lumMod val="60000"/>
                    <a:lumOff val="40000"/>
                  </a:schemeClr>
                </a:solidFill>
                <a:latin typeface="+mn-lt"/>
              </a:rPr>
              <a:t>Third</a:t>
            </a:r>
            <a:r>
              <a:rPr lang="es-ES" b="1" dirty="0">
                <a:solidFill>
                  <a:schemeClr val="accent1">
                    <a:lumMod val="60000"/>
                    <a:lumOff val="40000"/>
                  </a:schemeClr>
                </a:solidFill>
                <a:latin typeface="+mn-lt"/>
              </a:rPr>
              <a:t> </a:t>
            </a:r>
            <a:r>
              <a:rPr lang="es-ES" b="1" dirty="0" err="1">
                <a:solidFill>
                  <a:schemeClr val="accent1">
                    <a:lumMod val="60000"/>
                    <a:lumOff val="40000"/>
                  </a:schemeClr>
                </a:solidFill>
                <a:latin typeface="+mn-lt"/>
              </a:rPr>
              <a:t>parties</a:t>
            </a:r>
            <a:endParaRPr lang="es-ES" b="1" dirty="0">
              <a:solidFill>
                <a:schemeClr val="accent1">
                  <a:lumMod val="60000"/>
                  <a:lumOff val="40000"/>
                </a:schemeClr>
              </a:solidFill>
              <a:latin typeface="+mn-lt"/>
            </a:endParaRPr>
          </a:p>
        </p:txBody>
      </p:sp>
      <p:sp>
        <p:nvSpPr>
          <p:cNvPr id="34" name="CuadroTexto 33">
            <a:extLst>
              <a:ext uri="{FF2B5EF4-FFF2-40B4-BE49-F238E27FC236}">
                <a16:creationId xmlns:a16="http://schemas.microsoft.com/office/drawing/2014/main" id="{72CC917C-A40F-A8FD-C29E-DFEFBD0D0936}"/>
              </a:ext>
            </a:extLst>
          </p:cNvPr>
          <p:cNvSpPr txBox="1"/>
          <p:nvPr/>
        </p:nvSpPr>
        <p:spPr>
          <a:xfrm>
            <a:off x="10160000" y="3433763"/>
            <a:ext cx="1771650" cy="368300"/>
          </a:xfrm>
          <a:prstGeom prst="rect">
            <a:avLst/>
          </a:prstGeom>
          <a:noFill/>
          <a:ln>
            <a:solidFill>
              <a:schemeClr val="accent1">
                <a:lumMod val="60000"/>
                <a:lumOff val="40000"/>
              </a:schemeClr>
            </a:solidFill>
          </a:ln>
        </p:spPr>
        <p:txBody>
          <a:bodyPr>
            <a:spAutoFit/>
          </a:bodyPr>
          <a:lstStyle/>
          <a:p>
            <a:pPr algn="ctr" eaLnBrk="1" fontAlgn="auto" hangingPunct="1">
              <a:spcBef>
                <a:spcPts val="0"/>
              </a:spcBef>
              <a:spcAft>
                <a:spcPts val="0"/>
              </a:spcAft>
              <a:defRPr/>
            </a:pPr>
            <a:r>
              <a:rPr lang="es-ES" b="1" dirty="0" err="1">
                <a:solidFill>
                  <a:schemeClr val="accent1">
                    <a:lumMod val="60000"/>
                    <a:lumOff val="40000"/>
                  </a:schemeClr>
                </a:solidFill>
                <a:latin typeface="+mn-lt"/>
              </a:rPr>
              <a:t>Third</a:t>
            </a:r>
            <a:r>
              <a:rPr lang="es-ES" b="1" dirty="0">
                <a:solidFill>
                  <a:schemeClr val="accent1">
                    <a:lumMod val="60000"/>
                    <a:lumOff val="40000"/>
                  </a:schemeClr>
                </a:solidFill>
                <a:latin typeface="+mn-lt"/>
              </a:rPr>
              <a:t> </a:t>
            </a:r>
            <a:r>
              <a:rPr lang="es-ES" b="1" dirty="0" err="1">
                <a:solidFill>
                  <a:schemeClr val="accent1">
                    <a:lumMod val="60000"/>
                    <a:lumOff val="40000"/>
                  </a:schemeClr>
                </a:solidFill>
                <a:latin typeface="+mn-lt"/>
              </a:rPr>
              <a:t>parties</a:t>
            </a:r>
            <a:endParaRPr lang="es-ES" b="1" dirty="0">
              <a:solidFill>
                <a:schemeClr val="accent1">
                  <a:lumMod val="60000"/>
                  <a:lumOff val="40000"/>
                </a:schemeClr>
              </a:solidFill>
              <a:latin typeface="+mn-lt"/>
            </a:endParaRPr>
          </a:p>
        </p:txBody>
      </p:sp>
      <p:sp>
        <p:nvSpPr>
          <p:cNvPr id="35" name="CuadroTexto 34">
            <a:extLst>
              <a:ext uri="{FF2B5EF4-FFF2-40B4-BE49-F238E27FC236}">
                <a16:creationId xmlns:a16="http://schemas.microsoft.com/office/drawing/2014/main" id="{7E1E32CB-A435-7B56-57AD-E09CCCD144C7}"/>
              </a:ext>
            </a:extLst>
          </p:cNvPr>
          <p:cNvSpPr txBox="1"/>
          <p:nvPr/>
        </p:nvSpPr>
        <p:spPr>
          <a:xfrm>
            <a:off x="10160000" y="4016375"/>
            <a:ext cx="1771650" cy="369888"/>
          </a:xfrm>
          <a:prstGeom prst="rect">
            <a:avLst/>
          </a:prstGeom>
          <a:noFill/>
          <a:ln>
            <a:solidFill>
              <a:schemeClr val="accent1">
                <a:lumMod val="60000"/>
                <a:lumOff val="40000"/>
              </a:schemeClr>
            </a:solidFill>
          </a:ln>
        </p:spPr>
        <p:txBody>
          <a:bodyPr>
            <a:spAutoFit/>
          </a:bodyPr>
          <a:lstStyle/>
          <a:p>
            <a:pPr algn="ctr" eaLnBrk="1" fontAlgn="auto" hangingPunct="1">
              <a:spcBef>
                <a:spcPts val="0"/>
              </a:spcBef>
              <a:spcAft>
                <a:spcPts val="0"/>
              </a:spcAft>
              <a:defRPr/>
            </a:pPr>
            <a:r>
              <a:rPr lang="es-ES" b="1" dirty="0" err="1">
                <a:solidFill>
                  <a:schemeClr val="accent1">
                    <a:lumMod val="60000"/>
                    <a:lumOff val="40000"/>
                  </a:schemeClr>
                </a:solidFill>
                <a:latin typeface="+mn-lt"/>
              </a:rPr>
              <a:t>Third</a:t>
            </a:r>
            <a:r>
              <a:rPr lang="es-ES" b="1" dirty="0">
                <a:solidFill>
                  <a:schemeClr val="accent1">
                    <a:lumMod val="60000"/>
                    <a:lumOff val="40000"/>
                  </a:schemeClr>
                </a:solidFill>
                <a:latin typeface="+mn-lt"/>
              </a:rPr>
              <a:t> </a:t>
            </a:r>
            <a:r>
              <a:rPr lang="es-ES" b="1" dirty="0" err="1">
                <a:solidFill>
                  <a:schemeClr val="accent1">
                    <a:lumMod val="60000"/>
                    <a:lumOff val="40000"/>
                  </a:schemeClr>
                </a:solidFill>
                <a:latin typeface="+mn-lt"/>
              </a:rPr>
              <a:t>parties</a:t>
            </a:r>
            <a:endParaRPr lang="es-ES" b="1" dirty="0">
              <a:solidFill>
                <a:schemeClr val="accent1">
                  <a:lumMod val="60000"/>
                  <a:lumOff val="40000"/>
                </a:schemeClr>
              </a:solidFill>
              <a:latin typeface="+mn-lt"/>
            </a:endParaRPr>
          </a:p>
        </p:txBody>
      </p:sp>
      <p:sp>
        <p:nvSpPr>
          <p:cNvPr id="18451" name="CuadroTexto 35">
            <a:extLst>
              <a:ext uri="{FF2B5EF4-FFF2-40B4-BE49-F238E27FC236}">
                <a16:creationId xmlns:a16="http://schemas.microsoft.com/office/drawing/2014/main" id="{DF25DB71-0B10-2816-031E-94ED4A3D38FB}"/>
              </a:ext>
            </a:extLst>
          </p:cNvPr>
          <p:cNvSpPr txBox="1">
            <a:spLocks noChangeArrowheads="1"/>
          </p:cNvSpPr>
          <p:nvPr/>
        </p:nvSpPr>
        <p:spPr bwMode="auto">
          <a:xfrm>
            <a:off x="5265739" y="547438"/>
            <a:ext cx="1890712" cy="4762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2500" b="1" dirty="0">
                <a:solidFill>
                  <a:schemeClr val="accent1"/>
                </a:solidFill>
              </a:rPr>
              <a:t>PRODUCER</a:t>
            </a:r>
          </a:p>
        </p:txBody>
      </p:sp>
      <p:sp>
        <p:nvSpPr>
          <p:cNvPr id="18452" name="CuadroTexto 36">
            <a:extLst>
              <a:ext uri="{FF2B5EF4-FFF2-40B4-BE49-F238E27FC236}">
                <a16:creationId xmlns:a16="http://schemas.microsoft.com/office/drawing/2014/main" id="{580CC1E3-D203-F65C-E9E5-B4928A3C94E5}"/>
              </a:ext>
            </a:extLst>
          </p:cNvPr>
          <p:cNvSpPr txBox="1">
            <a:spLocks noChangeArrowheads="1"/>
          </p:cNvSpPr>
          <p:nvPr/>
        </p:nvSpPr>
        <p:spPr bwMode="auto">
          <a:xfrm>
            <a:off x="7535863" y="1018620"/>
            <a:ext cx="1771650" cy="86177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2500" b="1" dirty="0">
                <a:solidFill>
                  <a:schemeClr val="accent1"/>
                </a:solidFill>
              </a:rPr>
              <a:t>DATA PROVIDER</a:t>
            </a:r>
          </a:p>
        </p:txBody>
      </p:sp>
      <p:sp>
        <p:nvSpPr>
          <p:cNvPr id="18453" name="CuadroTexto 37">
            <a:extLst>
              <a:ext uri="{FF2B5EF4-FFF2-40B4-BE49-F238E27FC236}">
                <a16:creationId xmlns:a16="http://schemas.microsoft.com/office/drawing/2014/main" id="{A4937360-FFF6-8593-8ED7-56339748CC5B}"/>
              </a:ext>
            </a:extLst>
          </p:cNvPr>
          <p:cNvSpPr txBox="1">
            <a:spLocks noChangeArrowheads="1"/>
          </p:cNvSpPr>
          <p:nvPr/>
        </p:nvSpPr>
        <p:spPr bwMode="auto">
          <a:xfrm>
            <a:off x="9746714" y="1026558"/>
            <a:ext cx="2152650" cy="86177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2500" b="1" dirty="0">
                <a:solidFill>
                  <a:schemeClr val="accent1"/>
                </a:solidFill>
              </a:rPr>
              <a:t>UPDATE PROVIDER</a:t>
            </a:r>
          </a:p>
        </p:txBody>
      </p:sp>
      <p:sp>
        <p:nvSpPr>
          <p:cNvPr id="39" name="Flecha curva 38">
            <a:extLst>
              <a:ext uri="{FF2B5EF4-FFF2-40B4-BE49-F238E27FC236}">
                <a16:creationId xmlns:a16="http://schemas.microsoft.com/office/drawing/2014/main" id="{7980C68F-F1EB-D5B2-B741-37C6DA86A8F4}"/>
              </a:ext>
            </a:extLst>
          </p:cNvPr>
          <p:cNvSpPr/>
          <p:nvPr/>
        </p:nvSpPr>
        <p:spPr>
          <a:xfrm rot="10800000" flipH="1">
            <a:off x="6064250" y="1192213"/>
            <a:ext cx="1112838" cy="2039937"/>
          </a:xfrm>
          <a:prstGeom prst="bentArrow">
            <a:avLst>
              <a:gd name="adj1" fmla="val 16681"/>
              <a:gd name="adj2" fmla="val 25000"/>
              <a:gd name="adj3" fmla="val 17721"/>
              <a:gd name="adj4" fmla="val 43750"/>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solidFill>
                <a:schemeClr val="tx1"/>
              </a:solidFill>
            </a:endParaRPr>
          </a:p>
        </p:txBody>
      </p:sp>
      <p:sp>
        <p:nvSpPr>
          <p:cNvPr id="40" name="Flecha abajo 39">
            <a:extLst>
              <a:ext uri="{FF2B5EF4-FFF2-40B4-BE49-F238E27FC236}">
                <a16:creationId xmlns:a16="http://schemas.microsoft.com/office/drawing/2014/main" id="{F8D6CE10-F3FF-57F7-0896-1C45D029A254}"/>
              </a:ext>
            </a:extLst>
          </p:cNvPr>
          <p:cNvSpPr/>
          <p:nvPr/>
        </p:nvSpPr>
        <p:spPr>
          <a:xfrm>
            <a:off x="8251825" y="1990725"/>
            <a:ext cx="279400" cy="625475"/>
          </a:xfrm>
          <a:prstGeom prst="downArrow">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41" name="Flecha abajo 40">
            <a:extLst>
              <a:ext uri="{FF2B5EF4-FFF2-40B4-BE49-F238E27FC236}">
                <a16:creationId xmlns:a16="http://schemas.microsoft.com/office/drawing/2014/main" id="{0D21E9B2-D24D-25EB-E15B-DEC675B47A32}"/>
              </a:ext>
            </a:extLst>
          </p:cNvPr>
          <p:cNvSpPr/>
          <p:nvPr/>
        </p:nvSpPr>
        <p:spPr>
          <a:xfrm rot="2904506">
            <a:off x="9879807" y="1875631"/>
            <a:ext cx="311150" cy="1135063"/>
          </a:xfrm>
          <a:prstGeom prst="downArrow">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18457" name="CuadroTexto 1">
            <a:extLst>
              <a:ext uri="{FF2B5EF4-FFF2-40B4-BE49-F238E27FC236}">
                <a16:creationId xmlns:a16="http://schemas.microsoft.com/office/drawing/2014/main" id="{20FF30F0-4B5C-2C4D-DA4C-2F475A36BE6D}"/>
              </a:ext>
            </a:extLst>
          </p:cNvPr>
          <p:cNvSpPr txBox="1">
            <a:spLocks noChangeArrowheads="1"/>
          </p:cNvSpPr>
          <p:nvPr/>
        </p:nvSpPr>
        <p:spPr bwMode="auto">
          <a:xfrm>
            <a:off x="5173663" y="4357688"/>
            <a:ext cx="1771650" cy="64611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b="1">
                <a:solidFill>
                  <a:schemeClr val="accent2"/>
                </a:solidFill>
              </a:rPr>
              <a:t>INPUT for decision-making</a:t>
            </a:r>
          </a:p>
        </p:txBody>
      </p:sp>
      <p:sp>
        <p:nvSpPr>
          <p:cNvPr id="18458" name="CuadroTexto 26">
            <a:extLst>
              <a:ext uri="{FF2B5EF4-FFF2-40B4-BE49-F238E27FC236}">
                <a16:creationId xmlns:a16="http://schemas.microsoft.com/office/drawing/2014/main" id="{0DF61460-76E9-E9D3-3C6A-95B83B648052}"/>
              </a:ext>
            </a:extLst>
          </p:cNvPr>
          <p:cNvSpPr txBox="1">
            <a:spLocks noChangeArrowheads="1"/>
          </p:cNvSpPr>
          <p:nvPr/>
        </p:nvSpPr>
        <p:spPr bwMode="auto">
          <a:xfrm>
            <a:off x="5175250" y="5308600"/>
            <a:ext cx="1771650" cy="36988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b="1">
                <a:solidFill>
                  <a:schemeClr val="accent2"/>
                </a:solidFill>
              </a:rPr>
              <a:t>FINAL DECISION</a:t>
            </a:r>
          </a:p>
        </p:txBody>
      </p:sp>
      <p:sp>
        <p:nvSpPr>
          <p:cNvPr id="3" name="Flecha derecha 2">
            <a:extLst>
              <a:ext uri="{FF2B5EF4-FFF2-40B4-BE49-F238E27FC236}">
                <a16:creationId xmlns:a16="http://schemas.microsoft.com/office/drawing/2014/main" id="{F4796245-87BA-6574-6E46-0FDC48AD973D}"/>
              </a:ext>
            </a:extLst>
          </p:cNvPr>
          <p:cNvSpPr/>
          <p:nvPr/>
        </p:nvSpPr>
        <p:spPr>
          <a:xfrm rot="1184702">
            <a:off x="7129463" y="4467225"/>
            <a:ext cx="206375" cy="50482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30" name="Flecha derecha 29">
            <a:extLst>
              <a:ext uri="{FF2B5EF4-FFF2-40B4-BE49-F238E27FC236}">
                <a16:creationId xmlns:a16="http://schemas.microsoft.com/office/drawing/2014/main" id="{5D7A4CDE-2ED7-BFF6-3951-93A7BF74B6A7}"/>
              </a:ext>
            </a:extLst>
          </p:cNvPr>
          <p:cNvSpPr/>
          <p:nvPr/>
        </p:nvSpPr>
        <p:spPr>
          <a:xfrm rot="20490184">
            <a:off x="7142163" y="5232400"/>
            <a:ext cx="207962" cy="50641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2" name="Elipse 1">
            <a:extLst>
              <a:ext uri="{FF2B5EF4-FFF2-40B4-BE49-F238E27FC236}">
                <a16:creationId xmlns:a16="http://schemas.microsoft.com/office/drawing/2014/main" id="{EAC8521A-AD97-324B-91FA-31A8B430F881}"/>
              </a:ext>
            </a:extLst>
          </p:cNvPr>
          <p:cNvSpPr/>
          <p:nvPr/>
        </p:nvSpPr>
        <p:spPr>
          <a:xfrm>
            <a:off x="5265739" y="3843338"/>
            <a:ext cx="418965" cy="4445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B"/>
          </a:p>
        </p:txBody>
      </p:sp>
      <p:sp>
        <p:nvSpPr>
          <p:cNvPr id="4" name="CuadroTexto 3">
            <a:extLst>
              <a:ext uri="{FF2B5EF4-FFF2-40B4-BE49-F238E27FC236}">
                <a16:creationId xmlns:a16="http://schemas.microsoft.com/office/drawing/2014/main" id="{056EE81B-DB0A-CCF9-1E73-485EA7CC69DE}"/>
              </a:ext>
            </a:extLst>
          </p:cNvPr>
          <p:cNvSpPr txBox="1"/>
          <p:nvPr/>
        </p:nvSpPr>
        <p:spPr>
          <a:xfrm>
            <a:off x="5320824" y="3854355"/>
            <a:ext cx="330830" cy="400110"/>
          </a:xfrm>
          <a:prstGeom prst="rect">
            <a:avLst/>
          </a:prstGeom>
          <a:noFill/>
        </p:spPr>
        <p:txBody>
          <a:bodyPr wrap="square" rtlCol="0">
            <a:spAutoFit/>
          </a:bodyPr>
          <a:lstStyle/>
          <a:p>
            <a:pPr algn="ctr"/>
            <a:r>
              <a:rPr lang="es-GB" sz="2000" dirty="0">
                <a:solidFill>
                  <a:schemeClr val="bg1"/>
                </a:solidFill>
              </a:rPr>
              <a:t>1</a:t>
            </a:r>
          </a:p>
        </p:txBody>
      </p:sp>
      <p:sp>
        <p:nvSpPr>
          <p:cNvPr id="6" name="Elipse 5">
            <a:extLst>
              <a:ext uri="{FF2B5EF4-FFF2-40B4-BE49-F238E27FC236}">
                <a16:creationId xmlns:a16="http://schemas.microsoft.com/office/drawing/2014/main" id="{A0BE28EA-EC2F-A1A0-D5A3-75A2A107F2D3}"/>
              </a:ext>
            </a:extLst>
          </p:cNvPr>
          <p:cNvSpPr/>
          <p:nvPr/>
        </p:nvSpPr>
        <p:spPr>
          <a:xfrm>
            <a:off x="5274918" y="5835559"/>
            <a:ext cx="418965" cy="4445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B"/>
          </a:p>
        </p:txBody>
      </p:sp>
      <p:sp>
        <p:nvSpPr>
          <p:cNvPr id="7" name="CuadroTexto 6">
            <a:extLst>
              <a:ext uri="{FF2B5EF4-FFF2-40B4-BE49-F238E27FC236}">
                <a16:creationId xmlns:a16="http://schemas.microsoft.com/office/drawing/2014/main" id="{D68EC1F4-A734-5A8A-A696-3741EFA03040}"/>
              </a:ext>
            </a:extLst>
          </p:cNvPr>
          <p:cNvSpPr txBox="1"/>
          <p:nvPr/>
        </p:nvSpPr>
        <p:spPr>
          <a:xfrm>
            <a:off x="5330003" y="5846576"/>
            <a:ext cx="330830" cy="400110"/>
          </a:xfrm>
          <a:prstGeom prst="rect">
            <a:avLst/>
          </a:prstGeom>
          <a:noFill/>
        </p:spPr>
        <p:txBody>
          <a:bodyPr wrap="square" rtlCol="0">
            <a:spAutoFit/>
          </a:bodyPr>
          <a:lstStyle/>
          <a:p>
            <a:pPr algn="ctr"/>
            <a:r>
              <a:rPr lang="es-GB" sz="2000" dirty="0">
                <a:solidFill>
                  <a:schemeClr val="bg1"/>
                </a:solidFill>
              </a:rPr>
              <a:t>2</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uadroTexto 4">
            <a:extLst>
              <a:ext uri="{FF2B5EF4-FFF2-40B4-BE49-F238E27FC236}">
                <a16:creationId xmlns:a16="http://schemas.microsoft.com/office/drawing/2014/main" id="{CA42F3E0-F15F-AD54-9749-E2234B625783}"/>
              </a:ext>
            </a:extLst>
          </p:cNvPr>
          <p:cNvSpPr txBox="1">
            <a:spLocks noChangeArrowheads="1"/>
          </p:cNvSpPr>
          <p:nvPr/>
        </p:nvSpPr>
        <p:spPr bwMode="auto">
          <a:xfrm>
            <a:off x="2055813" y="1652588"/>
            <a:ext cx="7373937" cy="553998"/>
          </a:xfrm>
          <a:prstGeom prst="rect">
            <a:avLst/>
          </a:prstGeom>
          <a:solidFill>
            <a:schemeClr val="accent1"/>
          </a:solidFill>
          <a:ln w="9525">
            <a:solidFill>
              <a:schemeClr val="accent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3000" b="1">
                <a:solidFill>
                  <a:schemeClr val="bg1"/>
                </a:solidFill>
                <a:latin typeface="Garamond" panose="02020404030301010803" pitchFamily="18" charset="0"/>
              </a:rPr>
              <a:t>Key concepts and definitions</a:t>
            </a:r>
          </a:p>
        </p:txBody>
      </p:sp>
      <p:sp>
        <p:nvSpPr>
          <p:cNvPr id="16386" name="CuadroTexto 5">
            <a:extLst>
              <a:ext uri="{FF2B5EF4-FFF2-40B4-BE49-F238E27FC236}">
                <a16:creationId xmlns:a16="http://schemas.microsoft.com/office/drawing/2014/main" id="{3DF3C184-8703-402C-A8D5-76610E0AA91F}"/>
              </a:ext>
            </a:extLst>
          </p:cNvPr>
          <p:cNvSpPr txBox="1">
            <a:spLocks noChangeArrowheads="1"/>
          </p:cNvSpPr>
          <p:nvPr/>
        </p:nvSpPr>
        <p:spPr bwMode="auto">
          <a:xfrm>
            <a:off x="2071688" y="3205163"/>
            <a:ext cx="7372350" cy="553998"/>
          </a:xfrm>
          <a:prstGeom prst="rect">
            <a:avLst/>
          </a:prstGeom>
          <a:solidFill>
            <a:schemeClr val="accent1"/>
          </a:solidFill>
          <a:ln w="9525">
            <a:solidFill>
              <a:schemeClr val="accent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GB" sz="3000" b="1" dirty="0">
                <a:solidFill>
                  <a:schemeClr val="bg1"/>
                </a:solidFill>
                <a:latin typeface="Garamond" panose="02020404030301010803" pitchFamily="18" charset="0"/>
              </a:rPr>
              <a:t>ADM-</a:t>
            </a:r>
            <a:r>
              <a:rPr lang="es-ES" altLang="es-GB" sz="3000" b="1" dirty="0" err="1">
                <a:solidFill>
                  <a:schemeClr val="bg1"/>
                </a:solidFill>
                <a:latin typeface="Garamond" panose="02020404030301010803" pitchFamily="18" charset="0"/>
              </a:rPr>
              <a:t>readiness</a:t>
            </a:r>
            <a:r>
              <a:rPr lang="es-ES" altLang="es-GB" sz="3000" b="1" dirty="0">
                <a:solidFill>
                  <a:schemeClr val="bg1"/>
                </a:solidFill>
                <a:latin typeface="Garamond" panose="02020404030301010803" pitchFamily="18" charset="0"/>
              </a:rPr>
              <a:t> test </a:t>
            </a:r>
            <a:r>
              <a:rPr lang="es-ES" altLang="es-GB" sz="3000" b="1" dirty="0" err="1">
                <a:solidFill>
                  <a:schemeClr val="bg1"/>
                </a:solidFill>
                <a:latin typeface="Garamond" panose="02020404030301010803" pitchFamily="18" charset="0"/>
              </a:rPr>
              <a:t>of</a:t>
            </a:r>
            <a:r>
              <a:rPr lang="es-ES" altLang="es-GB" sz="3000" b="1" dirty="0">
                <a:solidFill>
                  <a:schemeClr val="bg1"/>
                </a:solidFill>
                <a:latin typeface="Garamond" panose="02020404030301010803" pitchFamily="18" charset="0"/>
              </a:rPr>
              <a:t> </a:t>
            </a:r>
            <a:r>
              <a:rPr lang="es-ES" altLang="es-GB" sz="3000" b="1" dirty="0" err="1">
                <a:solidFill>
                  <a:schemeClr val="bg1"/>
                </a:solidFill>
                <a:latin typeface="Garamond" panose="02020404030301010803" pitchFamily="18" charset="0"/>
              </a:rPr>
              <a:t>existing</a:t>
            </a:r>
            <a:r>
              <a:rPr lang="es-ES" altLang="es-GB" sz="3000" b="1" dirty="0">
                <a:solidFill>
                  <a:schemeClr val="bg1"/>
                </a:solidFill>
                <a:latin typeface="Garamond" panose="02020404030301010803" pitchFamily="18" charset="0"/>
              </a:rPr>
              <a:t> rules</a:t>
            </a:r>
          </a:p>
        </p:txBody>
      </p:sp>
      <p:sp>
        <p:nvSpPr>
          <p:cNvPr id="9" name="CuadroTexto 8">
            <a:extLst>
              <a:ext uri="{FF2B5EF4-FFF2-40B4-BE49-F238E27FC236}">
                <a16:creationId xmlns:a16="http://schemas.microsoft.com/office/drawing/2014/main" id="{45668F95-F8CF-5BF3-0515-E34958313050}"/>
              </a:ext>
            </a:extLst>
          </p:cNvPr>
          <p:cNvSpPr txBox="1"/>
          <p:nvPr/>
        </p:nvSpPr>
        <p:spPr>
          <a:xfrm>
            <a:off x="2319338" y="2292350"/>
            <a:ext cx="3167062" cy="553998"/>
          </a:xfrm>
          <a:prstGeom prst="rect">
            <a:avLst/>
          </a:prstGeom>
          <a:solidFill>
            <a:schemeClr val="accent5">
              <a:lumMod val="75000"/>
            </a:schemeClr>
          </a:solidFill>
        </p:spPr>
        <p:txBody>
          <a:bodyPr>
            <a:spAutoFit/>
          </a:bodyPr>
          <a:lstStyle/>
          <a:p>
            <a:pPr algn="ctr" eaLnBrk="1" fontAlgn="auto" hangingPunct="1">
              <a:spcBef>
                <a:spcPts val="0"/>
              </a:spcBef>
              <a:spcAft>
                <a:spcPts val="0"/>
              </a:spcAft>
              <a:defRPr/>
            </a:pPr>
            <a:r>
              <a:rPr lang="es-ES" sz="3000" b="1" dirty="0">
                <a:solidFill>
                  <a:schemeClr val="bg1"/>
                </a:solidFill>
                <a:latin typeface="Garamond" panose="02020404030301010803" pitchFamily="18" charset="0"/>
              </a:rPr>
              <a:t>ADM</a:t>
            </a:r>
          </a:p>
        </p:txBody>
      </p:sp>
      <p:sp>
        <p:nvSpPr>
          <p:cNvPr id="10" name="CuadroTexto 9">
            <a:extLst>
              <a:ext uri="{FF2B5EF4-FFF2-40B4-BE49-F238E27FC236}">
                <a16:creationId xmlns:a16="http://schemas.microsoft.com/office/drawing/2014/main" id="{69309477-4254-6ECF-2FE3-F6C38C45601C}"/>
              </a:ext>
            </a:extLst>
          </p:cNvPr>
          <p:cNvSpPr txBox="1"/>
          <p:nvPr/>
        </p:nvSpPr>
        <p:spPr>
          <a:xfrm>
            <a:off x="6035675" y="2317750"/>
            <a:ext cx="3165475" cy="553998"/>
          </a:xfrm>
          <a:prstGeom prst="rect">
            <a:avLst/>
          </a:prstGeom>
          <a:solidFill>
            <a:schemeClr val="accent1">
              <a:lumMod val="75000"/>
            </a:schemeClr>
          </a:solidFill>
        </p:spPr>
        <p:txBody>
          <a:bodyPr>
            <a:spAutoFit/>
          </a:bodyPr>
          <a:lstStyle/>
          <a:p>
            <a:pPr algn="ctr" eaLnBrk="1" fontAlgn="auto" hangingPunct="1">
              <a:spcBef>
                <a:spcPts val="0"/>
              </a:spcBef>
              <a:spcAft>
                <a:spcPts val="0"/>
              </a:spcAft>
              <a:defRPr/>
            </a:pPr>
            <a:r>
              <a:rPr lang="es-ES" sz="3000" b="1" dirty="0" err="1">
                <a:solidFill>
                  <a:schemeClr val="bg1"/>
                </a:solidFill>
                <a:latin typeface="Garamond" panose="02020404030301010803" pitchFamily="18" charset="0"/>
              </a:rPr>
              <a:t>Actors</a:t>
            </a:r>
            <a:endParaRPr lang="es-ES" sz="3000" b="1" dirty="0">
              <a:solidFill>
                <a:schemeClr val="bg1"/>
              </a:solidFill>
              <a:latin typeface="Garamond" panose="02020404030301010803" pitchFamily="18" charset="0"/>
            </a:endParaRPr>
          </a:p>
        </p:txBody>
      </p:sp>
      <p:pic>
        <p:nvPicPr>
          <p:cNvPr id="4" name="Imagen 3">
            <a:extLst>
              <a:ext uri="{FF2B5EF4-FFF2-40B4-BE49-F238E27FC236}">
                <a16:creationId xmlns:a16="http://schemas.microsoft.com/office/drawing/2014/main" id="{13B77E1E-26C5-0B54-33FD-9F5D266DCD4B}"/>
              </a:ext>
            </a:extLst>
          </p:cNvPr>
          <p:cNvPicPr>
            <a:picLocks noChangeAspect="1"/>
          </p:cNvPicPr>
          <p:nvPr/>
        </p:nvPicPr>
        <p:blipFill>
          <a:blip r:embed="rId2"/>
          <a:stretch>
            <a:fillRect/>
          </a:stretch>
        </p:blipFill>
        <p:spPr>
          <a:xfrm>
            <a:off x="643568" y="4062222"/>
            <a:ext cx="3810000" cy="1435100"/>
          </a:xfrm>
          <a:prstGeom prst="rect">
            <a:avLst/>
          </a:prstGeom>
        </p:spPr>
      </p:pic>
      <p:sp>
        <p:nvSpPr>
          <p:cNvPr id="5" name="CuadroTexto 4">
            <a:extLst>
              <a:ext uri="{FF2B5EF4-FFF2-40B4-BE49-F238E27FC236}">
                <a16:creationId xmlns:a16="http://schemas.microsoft.com/office/drawing/2014/main" id="{C87D10B9-1542-023A-22DC-1A1DF5570C35}"/>
              </a:ext>
            </a:extLst>
          </p:cNvPr>
          <p:cNvSpPr txBox="1"/>
          <p:nvPr/>
        </p:nvSpPr>
        <p:spPr>
          <a:xfrm>
            <a:off x="649995" y="5684705"/>
            <a:ext cx="3646583" cy="646331"/>
          </a:xfrm>
          <a:prstGeom prst="rect">
            <a:avLst/>
          </a:prstGeom>
          <a:noFill/>
        </p:spPr>
        <p:txBody>
          <a:bodyPr wrap="square" rtlCol="0">
            <a:spAutoFit/>
          </a:bodyPr>
          <a:lstStyle/>
          <a:p>
            <a:pPr algn="ctr"/>
            <a:r>
              <a:rPr lang="es-GB" b="1" dirty="0"/>
              <a:t>UNCITRAL WG IV on E-Commerce </a:t>
            </a:r>
          </a:p>
          <a:p>
            <a:pPr algn="ctr"/>
            <a:r>
              <a:rPr lang="es-GB" i="1" dirty="0"/>
              <a:t>Use of AI in international trade </a:t>
            </a:r>
          </a:p>
        </p:txBody>
      </p:sp>
      <p:pic>
        <p:nvPicPr>
          <p:cNvPr id="28676" name="Picture 4" descr="ELI-Logo">
            <a:extLst>
              <a:ext uri="{FF2B5EF4-FFF2-40B4-BE49-F238E27FC236}">
                <a16:creationId xmlns:a16="http://schemas.microsoft.com/office/drawing/2014/main" id="{BF4A3335-F067-472F-8E2C-74215CE8A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5862" y="4080297"/>
            <a:ext cx="2133600" cy="15113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D49D3A2A-8660-F6D5-846F-D21D95A2C1E1}"/>
              </a:ext>
            </a:extLst>
          </p:cNvPr>
          <p:cNvSpPr txBox="1"/>
          <p:nvPr/>
        </p:nvSpPr>
        <p:spPr>
          <a:xfrm>
            <a:off x="8326916" y="5640543"/>
            <a:ext cx="3646583" cy="646331"/>
          </a:xfrm>
          <a:prstGeom prst="rect">
            <a:avLst/>
          </a:prstGeom>
          <a:noFill/>
        </p:spPr>
        <p:txBody>
          <a:bodyPr wrap="square" rtlCol="0">
            <a:spAutoFit/>
          </a:bodyPr>
          <a:lstStyle/>
          <a:p>
            <a:pPr algn="ctr"/>
            <a:r>
              <a:rPr lang="es-GB" b="1" dirty="0">
                <a:solidFill>
                  <a:schemeClr val="bg2">
                    <a:lumMod val="50000"/>
                  </a:schemeClr>
                </a:solidFill>
              </a:rPr>
              <a:t>ELI Algorithmic Project </a:t>
            </a:r>
          </a:p>
          <a:p>
            <a:pPr algn="ctr"/>
            <a:r>
              <a:rPr lang="es-GB" i="1" dirty="0">
                <a:solidFill>
                  <a:schemeClr val="bg2">
                    <a:lumMod val="50000"/>
                  </a:schemeClr>
                </a:solidFill>
              </a:rPr>
              <a:t>ADM-readiness test on B2C</a:t>
            </a:r>
          </a:p>
        </p:txBody>
      </p:sp>
      <p:pic>
        <p:nvPicPr>
          <p:cNvPr id="11" name="Imagen 10">
            <a:extLst>
              <a:ext uri="{FF2B5EF4-FFF2-40B4-BE49-F238E27FC236}">
                <a16:creationId xmlns:a16="http://schemas.microsoft.com/office/drawing/2014/main" id="{DEA2AB79-43A7-1EF2-4800-918CF9379B6D}"/>
              </a:ext>
            </a:extLst>
          </p:cNvPr>
          <p:cNvPicPr>
            <a:picLocks noChangeAspect="1"/>
          </p:cNvPicPr>
          <p:nvPr/>
        </p:nvPicPr>
        <p:blipFill>
          <a:blip r:embed="rId4"/>
          <a:stretch>
            <a:fillRect/>
          </a:stretch>
        </p:blipFill>
        <p:spPr>
          <a:xfrm>
            <a:off x="4453568" y="4117976"/>
            <a:ext cx="4127500" cy="1231900"/>
          </a:xfrm>
          <a:prstGeom prst="rect">
            <a:avLst/>
          </a:prstGeom>
        </p:spPr>
      </p:pic>
      <p:sp>
        <p:nvSpPr>
          <p:cNvPr id="12" name="CuadroTexto 11">
            <a:extLst>
              <a:ext uri="{FF2B5EF4-FFF2-40B4-BE49-F238E27FC236}">
                <a16:creationId xmlns:a16="http://schemas.microsoft.com/office/drawing/2014/main" id="{825CBDA5-3378-6F16-C882-AF52047AD173}"/>
              </a:ext>
            </a:extLst>
          </p:cNvPr>
          <p:cNvSpPr txBox="1"/>
          <p:nvPr/>
        </p:nvSpPr>
        <p:spPr>
          <a:xfrm>
            <a:off x="4296579" y="5420202"/>
            <a:ext cx="4509284" cy="923330"/>
          </a:xfrm>
          <a:prstGeom prst="rect">
            <a:avLst/>
          </a:prstGeom>
          <a:noFill/>
        </p:spPr>
        <p:txBody>
          <a:bodyPr wrap="square" rtlCol="0">
            <a:spAutoFit/>
          </a:bodyPr>
          <a:lstStyle/>
          <a:p>
            <a:pPr algn="ctr"/>
            <a:r>
              <a:rPr lang="es-GB" b="1" dirty="0">
                <a:solidFill>
                  <a:schemeClr val="bg2">
                    <a:lumMod val="50000"/>
                  </a:schemeClr>
                </a:solidFill>
              </a:rPr>
              <a:t>EU Proposals</a:t>
            </a:r>
          </a:p>
          <a:p>
            <a:pPr algn="ctr"/>
            <a:r>
              <a:rPr lang="es-GB" i="1" dirty="0">
                <a:solidFill>
                  <a:schemeClr val="bg2">
                    <a:lumMod val="50000"/>
                  </a:schemeClr>
                </a:solidFill>
              </a:rPr>
              <a:t>AI Liability Directive</a:t>
            </a:r>
          </a:p>
          <a:p>
            <a:pPr algn="ctr"/>
            <a:r>
              <a:rPr lang="es-GB" i="1" dirty="0">
                <a:solidFill>
                  <a:schemeClr val="bg2">
                    <a:lumMod val="50000"/>
                  </a:schemeClr>
                </a:solidFill>
              </a:rPr>
              <a:t>Revised Directive on Defective Product</a:t>
            </a:r>
          </a:p>
        </p:txBody>
      </p:sp>
    </p:spTree>
    <p:extLst>
      <p:ext uri="{BB962C8B-B14F-4D97-AF65-F5344CB8AC3E}">
        <p14:creationId xmlns:p14="http://schemas.microsoft.com/office/powerpoint/2010/main" val="7696005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2884</Words>
  <Application>Microsoft Macintosh PowerPoint</Application>
  <PresentationFormat>Panorámica</PresentationFormat>
  <Paragraphs>283</Paragraphs>
  <Slides>29</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29</vt:i4>
      </vt:variant>
    </vt:vector>
  </HeadingPairs>
  <TitlesOfParts>
    <vt:vector size="34" baseType="lpstr">
      <vt:lpstr>Arial</vt:lpstr>
      <vt:lpstr>Calibri</vt:lpstr>
      <vt:lpstr>Calibri Light</vt:lpstr>
      <vt:lpstr>Garamond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TERESA RODRÍGUEZ DE LAS HERAS BALLELL</dc:creator>
  <cp:lastModifiedBy>TERESA RODRÍGUEZ DE LAS HERAS BALLELL</cp:lastModifiedBy>
  <cp:revision>9</cp:revision>
  <dcterms:created xsi:type="dcterms:W3CDTF">2022-11-28T18:25:46Z</dcterms:created>
  <dcterms:modified xsi:type="dcterms:W3CDTF">2022-11-29T12:04:54Z</dcterms:modified>
</cp:coreProperties>
</file>