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1"/>
  </p:sldMasterIdLst>
  <p:sldIdLst>
    <p:sldId id="343" r:id="rId2"/>
    <p:sldId id="327" r:id="rId3"/>
    <p:sldId id="277" r:id="rId4"/>
    <p:sldId id="278" r:id="rId5"/>
    <p:sldId id="328" r:id="rId6"/>
    <p:sldId id="329" r:id="rId7"/>
    <p:sldId id="331" r:id="rId8"/>
    <p:sldId id="332" r:id="rId9"/>
    <p:sldId id="333" r:id="rId10"/>
    <p:sldId id="289" r:id="rId11"/>
    <p:sldId id="337" r:id="rId12"/>
    <p:sldId id="334" r:id="rId13"/>
    <p:sldId id="338" r:id="rId14"/>
    <p:sldId id="335" r:id="rId15"/>
    <p:sldId id="339" r:id="rId16"/>
    <p:sldId id="336" r:id="rId17"/>
    <p:sldId id="293" r:id="rId18"/>
    <p:sldId id="324" r:id="rId19"/>
    <p:sldId id="342" r:id="rId20"/>
    <p:sldId id="314" r:id="rId21"/>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68"/>
    <p:restoredTop sz="94662"/>
  </p:normalViewPr>
  <p:slideViewPr>
    <p:cSldViewPr snapToGrid="0" snapToObjects="1">
      <p:cViewPr varScale="1">
        <p:scale>
          <a:sx n="124" d="100"/>
          <a:sy n="124" d="100"/>
        </p:scale>
        <p:origin x="176"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FAB726-6A95-4D84-AA30-DD2A7CA67CC2}"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56A47DDA-D902-4B03-87FB-552F415C9BA6}">
      <dgm:prSet custT="1"/>
      <dgm:spPr/>
      <dgm:t>
        <a:bodyPr/>
        <a:lstStyle/>
        <a:p>
          <a:r>
            <a:rPr lang="en-US" sz="3600" dirty="0"/>
            <a:t>Capital is coded in law</a:t>
          </a:r>
        </a:p>
      </dgm:t>
    </dgm:pt>
    <dgm:pt modelId="{AFA1C0D5-70A2-4747-B795-75F24ACFCF67}" type="parTrans" cxnId="{8C578D1E-9850-45C8-ABD9-AF5AEB0E2DF0}">
      <dgm:prSet/>
      <dgm:spPr/>
      <dgm:t>
        <a:bodyPr/>
        <a:lstStyle/>
        <a:p>
          <a:endParaRPr lang="en-US"/>
        </a:p>
      </dgm:t>
    </dgm:pt>
    <dgm:pt modelId="{67368598-7219-49F3-AC03-8643BF13F637}" type="sibTrans" cxnId="{8C578D1E-9850-45C8-ABD9-AF5AEB0E2DF0}">
      <dgm:prSet/>
      <dgm:spPr/>
      <dgm:t>
        <a:bodyPr/>
        <a:lstStyle/>
        <a:p>
          <a:endParaRPr lang="en-US"/>
        </a:p>
      </dgm:t>
    </dgm:pt>
    <dgm:pt modelId="{AE443B59-B29A-4319-82B7-33896E35AE67}">
      <dgm:prSet custT="1"/>
      <dgm:spPr/>
      <dgm:t>
        <a:bodyPr/>
        <a:lstStyle/>
        <a:p>
          <a:r>
            <a:rPr lang="en-US" sz="2800" dirty="0"/>
            <a:t>Capital = wealth generating asset</a:t>
          </a:r>
        </a:p>
      </dgm:t>
    </dgm:pt>
    <dgm:pt modelId="{6A0383BB-6918-4FD7-BB86-8ED3CA96B038}" type="parTrans" cxnId="{14771BAF-BB64-447E-9199-60EE0D1E317B}">
      <dgm:prSet/>
      <dgm:spPr/>
      <dgm:t>
        <a:bodyPr/>
        <a:lstStyle/>
        <a:p>
          <a:endParaRPr lang="en-US"/>
        </a:p>
      </dgm:t>
    </dgm:pt>
    <dgm:pt modelId="{EF514819-5ECD-421D-A24E-B302FEB3D749}" type="sibTrans" cxnId="{14771BAF-BB64-447E-9199-60EE0D1E317B}">
      <dgm:prSet/>
      <dgm:spPr/>
      <dgm:t>
        <a:bodyPr/>
        <a:lstStyle/>
        <a:p>
          <a:endParaRPr lang="en-US"/>
        </a:p>
      </dgm:t>
    </dgm:pt>
    <dgm:pt modelId="{B33C504C-90B0-43D6-BF4F-AF4A4E79DDB6}">
      <dgm:prSet custT="1"/>
      <dgm:spPr/>
      <dgm:t>
        <a:bodyPr/>
        <a:lstStyle/>
        <a:p>
          <a:r>
            <a:rPr lang="en-US" sz="2800" dirty="0"/>
            <a:t>Law = Institutionalized means of coercion</a:t>
          </a:r>
        </a:p>
      </dgm:t>
    </dgm:pt>
    <dgm:pt modelId="{A638CB0F-5F91-4A45-96C8-68CC03A7E718}" type="parTrans" cxnId="{92CD6638-412A-4186-904A-38D5555F2F3B}">
      <dgm:prSet/>
      <dgm:spPr/>
      <dgm:t>
        <a:bodyPr/>
        <a:lstStyle/>
        <a:p>
          <a:endParaRPr lang="en-US"/>
        </a:p>
      </dgm:t>
    </dgm:pt>
    <dgm:pt modelId="{A4A53C3C-A2EE-412C-BDF7-D0D17833E2FB}" type="sibTrans" cxnId="{92CD6638-412A-4186-904A-38D5555F2F3B}">
      <dgm:prSet/>
      <dgm:spPr/>
      <dgm:t>
        <a:bodyPr/>
        <a:lstStyle/>
        <a:p>
          <a:endParaRPr lang="en-US"/>
        </a:p>
      </dgm:t>
    </dgm:pt>
    <dgm:pt modelId="{F00B1B62-B007-8344-A7C5-9DF4CEC5ED1D}" type="pres">
      <dgm:prSet presAssocID="{8FFAB726-6A95-4D84-AA30-DD2A7CA67CC2}" presName="linear" presStyleCnt="0">
        <dgm:presLayoutVars>
          <dgm:animLvl val="lvl"/>
          <dgm:resizeHandles val="exact"/>
        </dgm:presLayoutVars>
      </dgm:prSet>
      <dgm:spPr/>
    </dgm:pt>
    <dgm:pt modelId="{750B1EEC-C9E1-334D-8B1C-2BDC0D938D05}" type="pres">
      <dgm:prSet presAssocID="{56A47DDA-D902-4B03-87FB-552F415C9BA6}" presName="parentText" presStyleLbl="node1" presStyleIdx="0" presStyleCnt="1" custScaleY="66443">
        <dgm:presLayoutVars>
          <dgm:chMax val="0"/>
          <dgm:bulletEnabled val="1"/>
        </dgm:presLayoutVars>
      </dgm:prSet>
      <dgm:spPr/>
    </dgm:pt>
    <dgm:pt modelId="{3E0695E6-A576-5541-BB3A-87565074F74E}" type="pres">
      <dgm:prSet presAssocID="{56A47DDA-D902-4B03-87FB-552F415C9BA6}" presName="childText" presStyleLbl="revTx" presStyleIdx="0" presStyleCnt="1">
        <dgm:presLayoutVars>
          <dgm:bulletEnabled val="1"/>
        </dgm:presLayoutVars>
      </dgm:prSet>
      <dgm:spPr/>
    </dgm:pt>
  </dgm:ptLst>
  <dgm:cxnLst>
    <dgm:cxn modelId="{8C578D1E-9850-45C8-ABD9-AF5AEB0E2DF0}" srcId="{8FFAB726-6A95-4D84-AA30-DD2A7CA67CC2}" destId="{56A47DDA-D902-4B03-87FB-552F415C9BA6}" srcOrd="0" destOrd="0" parTransId="{AFA1C0D5-70A2-4747-B795-75F24ACFCF67}" sibTransId="{67368598-7219-49F3-AC03-8643BF13F637}"/>
    <dgm:cxn modelId="{554A4F36-CF00-924E-959C-A004A25CE6AA}" type="presOf" srcId="{56A47DDA-D902-4B03-87FB-552F415C9BA6}" destId="{750B1EEC-C9E1-334D-8B1C-2BDC0D938D05}" srcOrd="0" destOrd="0" presId="urn:microsoft.com/office/officeart/2005/8/layout/vList2"/>
    <dgm:cxn modelId="{92CD6638-412A-4186-904A-38D5555F2F3B}" srcId="{56A47DDA-D902-4B03-87FB-552F415C9BA6}" destId="{B33C504C-90B0-43D6-BF4F-AF4A4E79DDB6}" srcOrd="1" destOrd="0" parTransId="{A638CB0F-5F91-4A45-96C8-68CC03A7E718}" sibTransId="{A4A53C3C-A2EE-412C-BDF7-D0D17833E2FB}"/>
    <dgm:cxn modelId="{14771BAF-BB64-447E-9199-60EE0D1E317B}" srcId="{56A47DDA-D902-4B03-87FB-552F415C9BA6}" destId="{AE443B59-B29A-4319-82B7-33896E35AE67}" srcOrd="0" destOrd="0" parTransId="{6A0383BB-6918-4FD7-BB86-8ED3CA96B038}" sibTransId="{EF514819-5ECD-421D-A24E-B302FEB3D749}"/>
    <dgm:cxn modelId="{46D74ABD-3D29-8E45-B9E1-14B90CDCAAC0}" type="presOf" srcId="{B33C504C-90B0-43D6-BF4F-AF4A4E79DDB6}" destId="{3E0695E6-A576-5541-BB3A-87565074F74E}" srcOrd="0" destOrd="1" presId="urn:microsoft.com/office/officeart/2005/8/layout/vList2"/>
    <dgm:cxn modelId="{F24099C7-ABF1-7B4C-892D-90260FC6FACB}" type="presOf" srcId="{AE443B59-B29A-4319-82B7-33896E35AE67}" destId="{3E0695E6-A576-5541-BB3A-87565074F74E}" srcOrd="0" destOrd="0" presId="urn:microsoft.com/office/officeart/2005/8/layout/vList2"/>
    <dgm:cxn modelId="{EC04CADB-D6B9-9B42-A7FD-C24C737B5C3F}" type="presOf" srcId="{8FFAB726-6A95-4D84-AA30-DD2A7CA67CC2}" destId="{F00B1B62-B007-8344-A7C5-9DF4CEC5ED1D}" srcOrd="0" destOrd="0" presId="urn:microsoft.com/office/officeart/2005/8/layout/vList2"/>
    <dgm:cxn modelId="{E92CA575-6CDE-5240-9136-CC029E80C75A}" type="presParOf" srcId="{F00B1B62-B007-8344-A7C5-9DF4CEC5ED1D}" destId="{750B1EEC-C9E1-334D-8B1C-2BDC0D938D05}" srcOrd="0" destOrd="0" presId="urn:microsoft.com/office/officeart/2005/8/layout/vList2"/>
    <dgm:cxn modelId="{72921C59-4815-1B40-8054-B824A6CA29CF}" type="presParOf" srcId="{F00B1B62-B007-8344-A7C5-9DF4CEC5ED1D}" destId="{3E0695E6-A576-5541-BB3A-87565074F74E}"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7A5CC16-F355-436E-826C-E5102B7164B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53852D7-3D57-472B-8394-2E3397EC6977}">
      <dgm:prSet/>
      <dgm:spPr/>
      <dgm:t>
        <a:bodyPr/>
        <a:lstStyle/>
        <a:p>
          <a:r>
            <a:rPr lang="en-US"/>
            <a:t>Tangible objects</a:t>
          </a:r>
        </a:p>
      </dgm:t>
    </dgm:pt>
    <dgm:pt modelId="{5E3D28AD-198F-4D0D-9550-24AEA22377A1}" type="parTrans" cxnId="{8EFB2D97-8966-4C7B-9C63-38522B467A01}">
      <dgm:prSet/>
      <dgm:spPr/>
      <dgm:t>
        <a:bodyPr/>
        <a:lstStyle/>
        <a:p>
          <a:endParaRPr lang="en-US"/>
        </a:p>
      </dgm:t>
    </dgm:pt>
    <dgm:pt modelId="{7125D6EB-B4D0-4FDC-96E8-91ADE32173C4}" type="sibTrans" cxnId="{8EFB2D97-8966-4C7B-9C63-38522B467A01}">
      <dgm:prSet/>
      <dgm:spPr/>
      <dgm:t>
        <a:bodyPr/>
        <a:lstStyle/>
        <a:p>
          <a:endParaRPr lang="en-US"/>
        </a:p>
      </dgm:t>
    </dgm:pt>
    <dgm:pt modelId="{67E3F3FA-AED6-4B47-8C27-049E028ECF05}">
      <dgm:prSet/>
      <dgm:spPr/>
      <dgm:t>
        <a:bodyPr/>
        <a:lstStyle/>
        <a:p>
          <a:r>
            <a:rPr lang="en-US"/>
            <a:t>Commodification, assetization, coding</a:t>
          </a:r>
        </a:p>
      </dgm:t>
    </dgm:pt>
    <dgm:pt modelId="{38E35221-E492-4D4C-869C-86E85FA374BF}" type="parTrans" cxnId="{EDBDCD11-685B-4954-945B-DE81EC2EF293}">
      <dgm:prSet/>
      <dgm:spPr/>
      <dgm:t>
        <a:bodyPr/>
        <a:lstStyle/>
        <a:p>
          <a:endParaRPr lang="en-US"/>
        </a:p>
      </dgm:t>
    </dgm:pt>
    <dgm:pt modelId="{140888AB-F184-427D-A7DF-FFF071E4A92E}" type="sibTrans" cxnId="{EDBDCD11-685B-4954-945B-DE81EC2EF293}">
      <dgm:prSet/>
      <dgm:spPr/>
      <dgm:t>
        <a:bodyPr/>
        <a:lstStyle/>
        <a:p>
          <a:endParaRPr lang="en-US"/>
        </a:p>
      </dgm:t>
    </dgm:pt>
    <dgm:pt modelId="{A25AF825-53BA-4892-88DA-CBBD3F06A7AE}">
      <dgm:prSet/>
      <dgm:spPr/>
      <dgm:t>
        <a:bodyPr/>
        <a:lstStyle/>
        <a:p>
          <a:r>
            <a:rPr lang="en-US"/>
            <a:t>Intangibles</a:t>
          </a:r>
        </a:p>
      </dgm:t>
    </dgm:pt>
    <dgm:pt modelId="{DB8C27D5-D05D-45CA-8ED3-36E7C3AFA2E5}" type="parTrans" cxnId="{232B8561-92D7-4A32-863E-42A18C969A13}">
      <dgm:prSet/>
      <dgm:spPr/>
      <dgm:t>
        <a:bodyPr/>
        <a:lstStyle/>
        <a:p>
          <a:endParaRPr lang="en-US"/>
        </a:p>
      </dgm:t>
    </dgm:pt>
    <dgm:pt modelId="{F653FA88-9C3D-4C12-91C9-AA2014C7D0E6}" type="sibTrans" cxnId="{232B8561-92D7-4A32-863E-42A18C969A13}">
      <dgm:prSet/>
      <dgm:spPr/>
      <dgm:t>
        <a:bodyPr/>
        <a:lstStyle/>
        <a:p>
          <a:endParaRPr lang="en-US"/>
        </a:p>
      </dgm:t>
    </dgm:pt>
    <dgm:pt modelId="{FC0ECAE0-1B8D-4E19-BA8D-6AA6DE7E8CE2}">
      <dgm:prSet/>
      <dgm:spPr/>
      <dgm:t>
        <a:bodyPr/>
        <a:lstStyle/>
        <a:p>
          <a:r>
            <a:rPr lang="en-US"/>
            <a:t>Originate in law</a:t>
          </a:r>
        </a:p>
      </dgm:t>
    </dgm:pt>
    <dgm:pt modelId="{4CAD5294-EB7C-4AB9-92D8-B5FF7A44CC3B}" type="parTrans" cxnId="{39F2739E-BA14-4D4E-AA00-4571E2C64404}">
      <dgm:prSet/>
      <dgm:spPr/>
      <dgm:t>
        <a:bodyPr/>
        <a:lstStyle/>
        <a:p>
          <a:endParaRPr lang="en-US"/>
        </a:p>
      </dgm:t>
    </dgm:pt>
    <dgm:pt modelId="{5EA7F1C9-6AFE-45DE-A092-12553F1104BB}" type="sibTrans" cxnId="{39F2739E-BA14-4D4E-AA00-4571E2C64404}">
      <dgm:prSet/>
      <dgm:spPr/>
      <dgm:t>
        <a:bodyPr/>
        <a:lstStyle/>
        <a:p>
          <a:endParaRPr lang="en-US"/>
        </a:p>
      </dgm:t>
    </dgm:pt>
    <dgm:pt modelId="{B6E8F8C3-7EC1-4970-8A36-63E501E15808}">
      <dgm:prSet/>
      <dgm:spPr/>
      <dgm:t>
        <a:bodyPr/>
        <a:lstStyle/>
        <a:p>
          <a:r>
            <a:rPr lang="en-US" dirty="0"/>
            <a:t>Expansion through legal engineering</a:t>
          </a:r>
        </a:p>
      </dgm:t>
    </dgm:pt>
    <dgm:pt modelId="{7576031F-650D-4C71-8A06-A44FD5645C6B}" type="parTrans" cxnId="{4E9B08F4-5089-462A-949A-6378DA21F198}">
      <dgm:prSet/>
      <dgm:spPr/>
      <dgm:t>
        <a:bodyPr/>
        <a:lstStyle/>
        <a:p>
          <a:endParaRPr lang="en-US"/>
        </a:p>
      </dgm:t>
    </dgm:pt>
    <dgm:pt modelId="{D7C5E493-309F-4231-99ED-6D2833F36D51}" type="sibTrans" cxnId="{4E9B08F4-5089-462A-949A-6378DA21F198}">
      <dgm:prSet/>
      <dgm:spPr/>
      <dgm:t>
        <a:bodyPr/>
        <a:lstStyle/>
        <a:p>
          <a:endParaRPr lang="en-US"/>
        </a:p>
      </dgm:t>
    </dgm:pt>
    <dgm:pt modelId="{C1DD63B8-E055-49EC-9B22-28CBC9DE3307}">
      <dgm:prSet/>
      <dgm:spPr/>
      <dgm:t>
        <a:bodyPr/>
        <a:lstStyle/>
        <a:p>
          <a:r>
            <a:rPr lang="en-US"/>
            <a:t>Examples</a:t>
          </a:r>
        </a:p>
      </dgm:t>
    </dgm:pt>
    <dgm:pt modelId="{2EBC31B4-D5EE-40D1-A82B-289BBF5F55CA}" type="parTrans" cxnId="{465D7310-DDAA-42D7-B585-518637A84708}">
      <dgm:prSet/>
      <dgm:spPr/>
      <dgm:t>
        <a:bodyPr/>
        <a:lstStyle/>
        <a:p>
          <a:endParaRPr lang="en-US"/>
        </a:p>
      </dgm:t>
    </dgm:pt>
    <dgm:pt modelId="{66AD77F5-5C3E-4162-A4AB-831CD71F5FC6}" type="sibTrans" cxnId="{465D7310-DDAA-42D7-B585-518637A84708}">
      <dgm:prSet/>
      <dgm:spPr/>
      <dgm:t>
        <a:bodyPr/>
        <a:lstStyle/>
        <a:p>
          <a:endParaRPr lang="en-US"/>
        </a:p>
      </dgm:t>
    </dgm:pt>
    <dgm:pt modelId="{B5065EB2-7BD4-457F-867A-238F788D4E10}">
      <dgm:prSet/>
      <dgm:spPr/>
      <dgm:t>
        <a:bodyPr/>
        <a:lstStyle/>
        <a:p>
          <a:r>
            <a:rPr lang="en-US" dirty="0"/>
            <a:t>Intellectual property rights</a:t>
          </a:r>
        </a:p>
      </dgm:t>
    </dgm:pt>
    <dgm:pt modelId="{8EE69308-E384-4528-A861-6ECCB4ECA34E}" type="parTrans" cxnId="{08E51CBB-6789-4774-9751-957BFB2CD991}">
      <dgm:prSet/>
      <dgm:spPr/>
      <dgm:t>
        <a:bodyPr/>
        <a:lstStyle/>
        <a:p>
          <a:endParaRPr lang="en-US"/>
        </a:p>
      </dgm:t>
    </dgm:pt>
    <dgm:pt modelId="{E8A72010-E572-4A9B-9F58-4C1CACBD8BBB}" type="sibTrans" cxnId="{08E51CBB-6789-4774-9751-957BFB2CD991}">
      <dgm:prSet/>
      <dgm:spPr/>
      <dgm:t>
        <a:bodyPr/>
        <a:lstStyle/>
        <a:p>
          <a:endParaRPr lang="en-US"/>
        </a:p>
      </dgm:t>
    </dgm:pt>
    <dgm:pt modelId="{29831088-AD41-40EB-B2AD-669EFCA5057E}">
      <dgm:prSet/>
      <dgm:spPr/>
      <dgm:t>
        <a:bodyPr/>
        <a:lstStyle/>
        <a:p>
          <a:r>
            <a:rPr lang="en-US"/>
            <a:t>Financial Assets/Structured Finance</a:t>
          </a:r>
        </a:p>
      </dgm:t>
    </dgm:pt>
    <dgm:pt modelId="{2CF484A4-1E9E-488E-8DA9-73C2F839B1C5}" type="parTrans" cxnId="{3F31ACB5-9909-41ED-965E-32DAEBA4E17A}">
      <dgm:prSet/>
      <dgm:spPr/>
      <dgm:t>
        <a:bodyPr/>
        <a:lstStyle/>
        <a:p>
          <a:endParaRPr lang="en-US"/>
        </a:p>
      </dgm:t>
    </dgm:pt>
    <dgm:pt modelId="{78228AE0-17A8-4263-AAA9-7DB358A8BC5A}" type="sibTrans" cxnId="{3F31ACB5-9909-41ED-965E-32DAEBA4E17A}">
      <dgm:prSet/>
      <dgm:spPr/>
      <dgm:t>
        <a:bodyPr/>
        <a:lstStyle/>
        <a:p>
          <a:endParaRPr lang="en-US"/>
        </a:p>
      </dgm:t>
    </dgm:pt>
    <dgm:pt modelId="{5E603916-DAC1-704C-BF41-8F50CECC7EF5}" type="pres">
      <dgm:prSet presAssocID="{A7A5CC16-F355-436E-826C-E5102B7164B4}" presName="linear" presStyleCnt="0">
        <dgm:presLayoutVars>
          <dgm:dir/>
          <dgm:animLvl val="lvl"/>
          <dgm:resizeHandles val="exact"/>
        </dgm:presLayoutVars>
      </dgm:prSet>
      <dgm:spPr/>
    </dgm:pt>
    <dgm:pt modelId="{DC677B71-ABBF-8049-984C-1CD762101055}" type="pres">
      <dgm:prSet presAssocID="{B53852D7-3D57-472B-8394-2E3397EC6977}" presName="parentLin" presStyleCnt="0"/>
      <dgm:spPr/>
    </dgm:pt>
    <dgm:pt modelId="{6639ABF1-2FEA-7C4B-824D-17650BDB94C1}" type="pres">
      <dgm:prSet presAssocID="{B53852D7-3D57-472B-8394-2E3397EC6977}" presName="parentLeftMargin" presStyleLbl="node1" presStyleIdx="0" presStyleCnt="3"/>
      <dgm:spPr/>
    </dgm:pt>
    <dgm:pt modelId="{AFD66D5C-E146-FE4E-9DB8-68B5AA73A2D5}" type="pres">
      <dgm:prSet presAssocID="{B53852D7-3D57-472B-8394-2E3397EC6977}" presName="parentText" presStyleLbl="node1" presStyleIdx="0" presStyleCnt="3">
        <dgm:presLayoutVars>
          <dgm:chMax val="0"/>
          <dgm:bulletEnabled val="1"/>
        </dgm:presLayoutVars>
      </dgm:prSet>
      <dgm:spPr/>
    </dgm:pt>
    <dgm:pt modelId="{D8212A4E-C446-9B40-A920-FBEB5368F5CD}" type="pres">
      <dgm:prSet presAssocID="{B53852D7-3D57-472B-8394-2E3397EC6977}" presName="negativeSpace" presStyleCnt="0"/>
      <dgm:spPr/>
    </dgm:pt>
    <dgm:pt modelId="{9A3483F8-1BD6-1540-A298-750B5054AF8E}" type="pres">
      <dgm:prSet presAssocID="{B53852D7-3D57-472B-8394-2E3397EC6977}" presName="childText" presStyleLbl="conFgAcc1" presStyleIdx="0" presStyleCnt="3">
        <dgm:presLayoutVars>
          <dgm:bulletEnabled val="1"/>
        </dgm:presLayoutVars>
      </dgm:prSet>
      <dgm:spPr/>
    </dgm:pt>
    <dgm:pt modelId="{CE625750-E85F-894B-8583-C2694806A936}" type="pres">
      <dgm:prSet presAssocID="{7125D6EB-B4D0-4FDC-96E8-91ADE32173C4}" presName="spaceBetweenRectangles" presStyleCnt="0"/>
      <dgm:spPr/>
    </dgm:pt>
    <dgm:pt modelId="{9AB2CA85-8AEC-EF4E-A813-BB249A9D13DB}" type="pres">
      <dgm:prSet presAssocID="{A25AF825-53BA-4892-88DA-CBBD3F06A7AE}" presName="parentLin" presStyleCnt="0"/>
      <dgm:spPr/>
    </dgm:pt>
    <dgm:pt modelId="{E6B166CF-2C52-FF49-A9F8-5B69849CE656}" type="pres">
      <dgm:prSet presAssocID="{A25AF825-53BA-4892-88DA-CBBD3F06A7AE}" presName="parentLeftMargin" presStyleLbl="node1" presStyleIdx="0" presStyleCnt="3"/>
      <dgm:spPr/>
    </dgm:pt>
    <dgm:pt modelId="{A5E7E39C-9B33-E14D-B4F7-50E4ED309FB9}" type="pres">
      <dgm:prSet presAssocID="{A25AF825-53BA-4892-88DA-CBBD3F06A7AE}" presName="parentText" presStyleLbl="node1" presStyleIdx="1" presStyleCnt="3">
        <dgm:presLayoutVars>
          <dgm:chMax val="0"/>
          <dgm:bulletEnabled val="1"/>
        </dgm:presLayoutVars>
      </dgm:prSet>
      <dgm:spPr/>
    </dgm:pt>
    <dgm:pt modelId="{CB0DE6AB-F995-3B42-BCBC-0631E5A35EAD}" type="pres">
      <dgm:prSet presAssocID="{A25AF825-53BA-4892-88DA-CBBD3F06A7AE}" presName="negativeSpace" presStyleCnt="0"/>
      <dgm:spPr/>
    </dgm:pt>
    <dgm:pt modelId="{D26A2809-F4EB-C14E-91FC-7C013AC291CD}" type="pres">
      <dgm:prSet presAssocID="{A25AF825-53BA-4892-88DA-CBBD3F06A7AE}" presName="childText" presStyleLbl="conFgAcc1" presStyleIdx="1" presStyleCnt="3">
        <dgm:presLayoutVars>
          <dgm:bulletEnabled val="1"/>
        </dgm:presLayoutVars>
      </dgm:prSet>
      <dgm:spPr/>
    </dgm:pt>
    <dgm:pt modelId="{1C9FAB94-A4AD-8D44-A587-EE5C47D6FEA4}" type="pres">
      <dgm:prSet presAssocID="{F653FA88-9C3D-4C12-91C9-AA2014C7D0E6}" presName="spaceBetweenRectangles" presStyleCnt="0"/>
      <dgm:spPr/>
    </dgm:pt>
    <dgm:pt modelId="{57D1CC54-946A-B242-A382-8C2FFD6ABE3E}" type="pres">
      <dgm:prSet presAssocID="{C1DD63B8-E055-49EC-9B22-28CBC9DE3307}" presName="parentLin" presStyleCnt="0"/>
      <dgm:spPr/>
    </dgm:pt>
    <dgm:pt modelId="{745E4E9D-3E40-4F42-B82F-DF0A83807307}" type="pres">
      <dgm:prSet presAssocID="{C1DD63B8-E055-49EC-9B22-28CBC9DE3307}" presName="parentLeftMargin" presStyleLbl="node1" presStyleIdx="1" presStyleCnt="3"/>
      <dgm:spPr/>
    </dgm:pt>
    <dgm:pt modelId="{02DCB0B0-831B-D147-B175-4AF9F1959501}" type="pres">
      <dgm:prSet presAssocID="{C1DD63B8-E055-49EC-9B22-28CBC9DE3307}" presName="parentText" presStyleLbl="node1" presStyleIdx="2" presStyleCnt="3">
        <dgm:presLayoutVars>
          <dgm:chMax val="0"/>
          <dgm:bulletEnabled val="1"/>
        </dgm:presLayoutVars>
      </dgm:prSet>
      <dgm:spPr/>
    </dgm:pt>
    <dgm:pt modelId="{9354DAA7-3F15-724F-BA4C-2874A6625870}" type="pres">
      <dgm:prSet presAssocID="{C1DD63B8-E055-49EC-9B22-28CBC9DE3307}" presName="negativeSpace" presStyleCnt="0"/>
      <dgm:spPr/>
    </dgm:pt>
    <dgm:pt modelId="{B4943B84-33EB-6543-A592-D5501BD73C98}" type="pres">
      <dgm:prSet presAssocID="{C1DD63B8-E055-49EC-9B22-28CBC9DE3307}" presName="childText" presStyleLbl="conFgAcc1" presStyleIdx="2" presStyleCnt="3">
        <dgm:presLayoutVars>
          <dgm:bulletEnabled val="1"/>
        </dgm:presLayoutVars>
      </dgm:prSet>
      <dgm:spPr/>
    </dgm:pt>
  </dgm:ptLst>
  <dgm:cxnLst>
    <dgm:cxn modelId="{B2B6C002-AC77-A44C-8D8B-7C69B4BC50C0}" type="presOf" srcId="{FC0ECAE0-1B8D-4E19-BA8D-6AA6DE7E8CE2}" destId="{D26A2809-F4EB-C14E-91FC-7C013AC291CD}" srcOrd="0" destOrd="0" presId="urn:microsoft.com/office/officeart/2005/8/layout/list1"/>
    <dgm:cxn modelId="{465D7310-DDAA-42D7-B585-518637A84708}" srcId="{A7A5CC16-F355-436E-826C-E5102B7164B4}" destId="{C1DD63B8-E055-49EC-9B22-28CBC9DE3307}" srcOrd="2" destOrd="0" parTransId="{2EBC31B4-D5EE-40D1-A82B-289BBF5F55CA}" sibTransId="{66AD77F5-5C3E-4162-A4AB-831CD71F5FC6}"/>
    <dgm:cxn modelId="{EDBDCD11-685B-4954-945B-DE81EC2EF293}" srcId="{B53852D7-3D57-472B-8394-2E3397EC6977}" destId="{67E3F3FA-AED6-4B47-8C27-049E028ECF05}" srcOrd="0" destOrd="0" parTransId="{38E35221-E492-4D4C-869C-86E85FA374BF}" sibTransId="{140888AB-F184-427D-A7DF-FFF071E4A92E}"/>
    <dgm:cxn modelId="{BFE04615-B6C8-1E45-A425-14CAEC5B42A7}" type="presOf" srcId="{B5065EB2-7BD4-457F-867A-238F788D4E10}" destId="{B4943B84-33EB-6543-A592-D5501BD73C98}" srcOrd="0" destOrd="0" presId="urn:microsoft.com/office/officeart/2005/8/layout/list1"/>
    <dgm:cxn modelId="{AA700043-F8DF-B949-BB51-191EC82A8AF0}" type="presOf" srcId="{29831088-AD41-40EB-B2AD-669EFCA5057E}" destId="{B4943B84-33EB-6543-A592-D5501BD73C98}" srcOrd="0" destOrd="1" presId="urn:microsoft.com/office/officeart/2005/8/layout/list1"/>
    <dgm:cxn modelId="{77BCB253-9A32-DA4B-881F-B970210FE0EE}" type="presOf" srcId="{C1DD63B8-E055-49EC-9B22-28CBC9DE3307}" destId="{02DCB0B0-831B-D147-B175-4AF9F1959501}" srcOrd="1" destOrd="0" presId="urn:microsoft.com/office/officeart/2005/8/layout/list1"/>
    <dgm:cxn modelId="{232B8561-92D7-4A32-863E-42A18C969A13}" srcId="{A7A5CC16-F355-436E-826C-E5102B7164B4}" destId="{A25AF825-53BA-4892-88DA-CBBD3F06A7AE}" srcOrd="1" destOrd="0" parTransId="{DB8C27D5-D05D-45CA-8ED3-36E7C3AFA2E5}" sibTransId="{F653FA88-9C3D-4C12-91C9-AA2014C7D0E6}"/>
    <dgm:cxn modelId="{DFC9E069-2C48-244F-A40C-407EBEA64B0C}" type="presOf" srcId="{C1DD63B8-E055-49EC-9B22-28CBC9DE3307}" destId="{745E4E9D-3E40-4F42-B82F-DF0A83807307}" srcOrd="0" destOrd="0" presId="urn:microsoft.com/office/officeart/2005/8/layout/list1"/>
    <dgm:cxn modelId="{E5E56473-3AB0-CF4A-A0BE-1D2B027E0876}" type="presOf" srcId="{A7A5CC16-F355-436E-826C-E5102B7164B4}" destId="{5E603916-DAC1-704C-BF41-8F50CECC7EF5}" srcOrd="0" destOrd="0" presId="urn:microsoft.com/office/officeart/2005/8/layout/list1"/>
    <dgm:cxn modelId="{052D1B8B-E6A7-B04B-82CE-253745B6963E}" type="presOf" srcId="{67E3F3FA-AED6-4B47-8C27-049E028ECF05}" destId="{9A3483F8-1BD6-1540-A298-750B5054AF8E}" srcOrd="0" destOrd="0" presId="urn:microsoft.com/office/officeart/2005/8/layout/list1"/>
    <dgm:cxn modelId="{5B56D796-1C0C-A543-B761-BCFCE38B6575}" type="presOf" srcId="{A25AF825-53BA-4892-88DA-CBBD3F06A7AE}" destId="{E6B166CF-2C52-FF49-A9F8-5B69849CE656}" srcOrd="0" destOrd="0" presId="urn:microsoft.com/office/officeart/2005/8/layout/list1"/>
    <dgm:cxn modelId="{8EFB2D97-8966-4C7B-9C63-38522B467A01}" srcId="{A7A5CC16-F355-436E-826C-E5102B7164B4}" destId="{B53852D7-3D57-472B-8394-2E3397EC6977}" srcOrd="0" destOrd="0" parTransId="{5E3D28AD-198F-4D0D-9550-24AEA22377A1}" sibTransId="{7125D6EB-B4D0-4FDC-96E8-91ADE32173C4}"/>
    <dgm:cxn modelId="{39F2739E-BA14-4D4E-AA00-4571E2C64404}" srcId="{A25AF825-53BA-4892-88DA-CBBD3F06A7AE}" destId="{FC0ECAE0-1B8D-4E19-BA8D-6AA6DE7E8CE2}" srcOrd="0" destOrd="0" parTransId="{4CAD5294-EB7C-4AB9-92D8-B5FF7A44CC3B}" sibTransId="{5EA7F1C9-6AFE-45DE-A092-12553F1104BB}"/>
    <dgm:cxn modelId="{A04E51AE-1D24-7C40-BFE9-82F371A95960}" type="presOf" srcId="{A25AF825-53BA-4892-88DA-CBBD3F06A7AE}" destId="{A5E7E39C-9B33-E14D-B4F7-50E4ED309FB9}" srcOrd="1" destOrd="0" presId="urn:microsoft.com/office/officeart/2005/8/layout/list1"/>
    <dgm:cxn modelId="{A9A7DFB2-CE8F-254F-B387-D1B2E0AACB1F}" type="presOf" srcId="{B53852D7-3D57-472B-8394-2E3397EC6977}" destId="{6639ABF1-2FEA-7C4B-824D-17650BDB94C1}" srcOrd="0" destOrd="0" presId="urn:microsoft.com/office/officeart/2005/8/layout/list1"/>
    <dgm:cxn modelId="{3F31ACB5-9909-41ED-965E-32DAEBA4E17A}" srcId="{C1DD63B8-E055-49EC-9B22-28CBC9DE3307}" destId="{29831088-AD41-40EB-B2AD-669EFCA5057E}" srcOrd="1" destOrd="0" parTransId="{2CF484A4-1E9E-488E-8DA9-73C2F839B1C5}" sibTransId="{78228AE0-17A8-4263-AAA9-7DB358A8BC5A}"/>
    <dgm:cxn modelId="{08E51CBB-6789-4774-9751-957BFB2CD991}" srcId="{C1DD63B8-E055-49EC-9B22-28CBC9DE3307}" destId="{B5065EB2-7BD4-457F-867A-238F788D4E10}" srcOrd="0" destOrd="0" parTransId="{8EE69308-E384-4528-A861-6ECCB4ECA34E}" sibTransId="{E8A72010-E572-4A9B-9F58-4C1CACBD8BBB}"/>
    <dgm:cxn modelId="{4A37B3C5-F108-3141-B1AA-BF31C9DEBA31}" type="presOf" srcId="{B6E8F8C3-7EC1-4970-8A36-63E501E15808}" destId="{D26A2809-F4EB-C14E-91FC-7C013AC291CD}" srcOrd="0" destOrd="1" presId="urn:microsoft.com/office/officeart/2005/8/layout/list1"/>
    <dgm:cxn modelId="{255F44F1-FE52-5849-804F-8CCBB2DF1099}" type="presOf" srcId="{B53852D7-3D57-472B-8394-2E3397EC6977}" destId="{AFD66D5C-E146-FE4E-9DB8-68B5AA73A2D5}" srcOrd="1" destOrd="0" presId="urn:microsoft.com/office/officeart/2005/8/layout/list1"/>
    <dgm:cxn modelId="{4E9B08F4-5089-462A-949A-6378DA21F198}" srcId="{A25AF825-53BA-4892-88DA-CBBD3F06A7AE}" destId="{B6E8F8C3-7EC1-4970-8A36-63E501E15808}" srcOrd="1" destOrd="0" parTransId="{7576031F-650D-4C71-8A06-A44FD5645C6B}" sibTransId="{D7C5E493-309F-4231-99ED-6D2833F36D51}"/>
    <dgm:cxn modelId="{60DEA9C7-EBA4-5245-A837-931ECDEF6FCB}" type="presParOf" srcId="{5E603916-DAC1-704C-BF41-8F50CECC7EF5}" destId="{DC677B71-ABBF-8049-984C-1CD762101055}" srcOrd="0" destOrd="0" presId="urn:microsoft.com/office/officeart/2005/8/layout/list1"/>
    <dgm:cxn modelId="{641325F9-DDF1-FF45-B9AC-626904DCD416}" type="presParOf" srcId="{DC677B71-ABBF-8049-984C-1CD762101055}" destId="{6639ABF1-2FEA-7C4B-824D-17650BDB94C1}" srcOrd="0" destOrd="0" presId="urn:microsoft.com/office/officeart/2005/8/layout/list1"/>
    <dgm:cxn modelId="{01CA4864-5AC7-7547-B0BD-19636A35C37B}" type="presParOf" srcId="{DC677B71-ABBF-8049-984C-1CD762101055}" destId="{AFD66D5C-E146-FE4E-9DB8-68B5AA73A2D5}" srcOrd="1" destOrd="0" presId="urn:microsoft.com/office/officeart/2005/8/layout/list1"/>
    <dgm:cxn modelId="{CB979E4E-9BFC-CE4F-830F-CD35817A41BE}" type="presParOf" srcId="{5E603916-DAC1-704C-BF41-8F50CECC7EF5}" destId="{D8212A4E-C446-9B40-A920-FBEB5368F5CD}" srcOrd="1" destOrd="0" presId="urn:microsoft.com/office/officeart/2005/8/layout/list1"/>
    <dgm:cxn modelId="{0BDA5F8E-389B-D548-941C-998D0180DC09}" type="presParOf" srcId="{5E603916-DAC1-704C-BF41-8F50CECC7EF5}" destId="{9A3483F8-1BD6-1540-A298-750B5054AF8E}" srcOrd="2" destOrd="0" presId="urn:microsoft.com/office/officeart/2005/8/layout/list1"/>
    <dgm:cxn modelId="{D6652173-E6AB-FB4B-A887-45F42057A4D3}" type="presParOf" srcId="{5E603916-DAC1-704C-BF41-8F50CECC7EF5}" destId="{CE625750-E85F-894B-8583-C2694806A936}" srcOrd="3" destOrd="0" presId="urn:microsoft.com/office/officeart/2005/8/layout/list1"/>
    <dgm:cxn modelId="{2C6FF20A-CFC7-F745-AE32-671EEC4F6A9A}" type="presParOf" srcId="{5E603916-DAC1-704C-BF41-8F50CECC7EF5}" destId="{9AB2CA85-8AEC-EF4E-A813-BB249A9D13DB}" srcOrd="4" destOrd="0" presId="urn:microsoft.com/office/officeart/2005/8/layout/list1"/>
    <dgm:cxn modelId="{F1833A7F-6AE7-944B-8641-3FCEC58C0FD8}" type="presParOf" srcId="{9AB2CA85-8AEC-EF4E-A813-BB249A9D13DB}" destId="{E6B166CF-2C52-FF49-A9F8-5B69849CE656}" srcOrd="0" destOrd="0" presId="urn:microsoft.com/office/officeart/2005/8/layout/list1"/>
    <dgm:cxn modelId="{F38834E5-15B1-3547-BA4C-6D4A00302A18}" type="presParOf" srcId="{9AB2CA85-8AEC-EF4E-A813-BB249A9D13DB}" destId="{A5E7E39C-9B33-E14D-B4F7-50E4ED309FB9}" srcOrd="1" destOrd="0" presId="urn:microsoft.com/office/officeart/2005/8/layout/list1"/>
    <dgm:cxn modelId="{179FDE31-C7B8-B24F-9E16-6448D22888E7}" type="presParOf" srcId="{5E603916-DAC1-704C-BF41-8F50CECC7EF5}" destId="{CB0DE6AB-F995-3B42-BCBC-0631E5A35EAD}" srcOrd="5" destOrd="0" presId="urn:microsoft.com/office/officeart/2005/8/layout/list1"/>
    <dgm:cxn modelId="{E98D6FD8-8C5E-FE4B-A340-6C1972081A63}" type="presParOf" srcId="{5E603916-DAC1-704C-BF41-8F50CECC7EF5}" destId="{D26A2809-F4EB-C14E-91FC-7C013AC291CD}" srcOrd="6" destOrd="0" presId="urn:microsoft.com/office/officeart/2005/8/layout/list1"/>
    <dgm:cxn modelId="{1D8FBAC6-EBDB-1F4B-A06C-F882C3E5397D}" type="presParOf" srcId="{5E603916-DAC1-704C-BF41-8F50CECC7EF5}" destId="{1C9FAB94-A4AD-8D44-A587-EE5C47D6FEA4}" srcOrd="7" destOrd="0" presId="urn:microsoft.com/office/officeart/2005/8/layout/list1"/>
    <dgm:cxn modelId="{5798DB80-DFAD-2944-8F3A-DDE9E0305C54}" type="presParOf" srcId="{5E603916-DAC1-704C-BF41-8F50CECC7EF5}" destId="{57D1CC54-946A-B242-A382-8C2FFD6ABE3E}" srcOrd="8" destOrd="0" presId="urn:microsoft.com/office/officeart/2005/8/layout/list1"/>
    <dgm:cxn modelId="{BA0F9F4E-EFB8-2443-AC26-3D5D18533FB3}" type="presParOf" srcId="{57D1CC54-946A-B242-A382-8C2FFD6ABE3E}" destId="{745E4E9D-3E40-4F42-B82F-DF0A83807307}" srcOrd="0" destOrd="0" presId="urn:microsoft.com/office/officeart/2005/8/layout/list1"/>
    <dgm:cxn modelId="{E1CEB0C3-2626-974A-A7E4-0A25640D2BC8}" type="presParOf" srcId="{57D1CC54-946A-B242-A382-8C2FFD6ABE3E}" destId="{02DCB0B0-831B-D147-B175-4AF9F1959501}" srcOrd="1" destOrd="0" presId="urn:microsoft.com/office/officeart/2005/8/layout/list1"/>
    <dgm:cxn modelId="{1C81E449-2850-1F49-A39D-8A02F672A8B0}" type="presParOf" srcId="{5E603916-DAC1-704C-BF41-8F50CECC7EF5}" destId="{9354DAA7-3F15-724F-BA4C-2874A6625870}" srcOrd="9" destOrd="0" presId="urn:microsoft.com/office/officeart/2005/8/layout/list1"/>
    <dgm:cxn modelId="{7F345D92-02ED-B147-B716-C46D67D7C258}" type="presParOf" srcId="{5E603916-DAC1-704C-BF41-8F50CECC7EF5}" destId="{B4943B84-33EB-6543-A592-D5501BD73C9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ACCB855-7892-4B68-A939-502785C742C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2D80996-CDDD-44FD-85E2-4F3A9F5B0738}">
      <dgm:prSet/>
      <dgm:spPr/>
      <dgm:t>
        <a:bodyPr/>
        <a:lstStyle/>
        <a:p>
          <a:r>
            <a:rPr lang="en-US"/>
            <a:t>Choice of Law</a:t>
          </a:r>
        </a:p>
      </dgm:t>
    </dgm:pt>
    <dgm:pt modelId="{CEDF1412-E2C2-4BFF-BDE2-97BF35281C63}" type="parTrans" cxnId="{1389ACF5-DE23-47AE-AC5F-9FAFF5B56539}">
      <dgm:prSet/>
      <dgm:spPr/>
      <dgm:t>
        <a:bodyPr/>
        <a:lstStyle/>
        <a:p>
          <a:endParaRPr lang="en-US"/>
        </a:p>
      </dgm:t>
    </dgm:pt>
    <dgm:pt modelId="{E8D2C595-2B46-4CCE-B3D1-BD477F556292}" type="sibTrans" cxnId="{1389ACF5-DE23-47AE-AC5F-9FAFF5B56539}">
      <dgm:prSet/>
      <dgm:spPr/>
      <dgm:t>
        <a:bodyPr/>
        <a:lstStyle/>
        <a:p>
          <a:endParaRPr lang="en-US"/>
        </a:p>
      </dgm:t>
    </dgm:pt>
    <dgm:pt modelId="{10677720-41C2-4CDE-9735-D13803B9C66C}">
      <dgm:prSet/>
      <dgm:spPr/>
      <dgm:t>
        <a:bodyPr/>
        <a:lstStyle/>
        <a:p>
          <a:r>
            <a:rPr lang="en-US" dirty="0"/>
            <a:t>Choose from among different legal orders</a:t>
          </a:r>
        </a:p>
      </dgm:t>
    </dgm:pt>
    <dgm:pt modelId="{C374735F-4740-4A6C-AE4F-955F236489DB}" type="parTrans" cxnId="{967B11E3-CAAF-4C2A-B2F6-01371FFAE5F3}">
      <dgm:prSet/>
      <dgm:spPr/>
      <dgm:t>
        <a:bodyPr/>
        <a:lstStyle/>
        <a:p>
          <a:endParaRPr lang="en-US"/>
        </a:p>
      </dgm:t>
    </dgm:pt>
    <dgm:pt modelId="{09DF7EA7-CFC4-40B7-8922-AB9545513760}" type="sibTrans" cxnId="{967B11E3-CAAF-4C2A-B2F6-01371FFAE5F3}">
      <dgm:prSet/>
      <dgm:spPr/>
      <dgm:t>
        <a:bodyPr/>
        <a:lstStyle/>
        <a:p>
          <a:endParaRPr lang="en-US"/>
        </a:p>
      </dgm:t>
    </dgm:pt>
    <dgm:pt modelId="{EDD1051B-D495-4605-892A-F409850C4C26}">
      <dgm:prSet/>
      <dgm:spPr/>
      <dgm:t>
        <a:bodyPr/>
        <a:lstStyle/>
        <a:p>
          <a:r>
            <a:rPr lang="en-US"/>
            <a:t>Choice of Forum</a:t>
          </a:r>
        </a:p>
      </dgm:t>
    </dgm:pt>
    <dgm:pt modelId="{2FC8B083-DD0D-4552-834F-5F7E6750918F}" type="parTrans" cxnId="{3212E844-287E-45DA-8567-375E7CAE788C}">
      <dgm:prSet/>
      <dgm:spPr/>
      <dgm:t>
        <a:bodyPr/>
        <a:lstStyle/>
        <a:p>
          <a:endParaRPr lang="en-US"/>
        </a:p>
      </dgm:t>
    </dgm:pt>
    <dgm:pt modelId="{833ECC41-586A-48F6-95B7-DC2FC6A357B5}" type="sibTrans" cxnId="{3212E844-287E-45DA-8567-375E7CAE788C}">
      <dgm:prSet/>
      <dgm:spPr/>
      <dgm:t>
        <a:bodyPr/>
        <a:lstStyle/>
        <a:p>
          <a:endParaRPr lang="en-US"/>
        </a:p>
      </dgm:t>
    </dgm:pt>
    <dgm:pt modelId="{48F76601-2C4F-43F6-BB52-9123A72B895B}">
      <dgm:prSet/>
      <dgm:spPr/>
      <dgm:t>
        <a:bodyPr/>
        <a:lstStyle/>
        <a:p>
          <a:r>
            <a:rPr lang="en-US" dirty="0"/>
            <a:t>Choose among courts located in different jurisdictions</a:t>
          </a:r>
        </a:p>
      </dgm:t>
    </dgm:pt>
    <dgm:pt modelId="{6DCAA1E4-61C3-4269-8060-2B0AA7A39A55}" type="parTrans" cxnId="{B3AB2B3A-54C3-4E45-A893-4296ADBCE971}">
      <dgm:prSet/>
      <dgm:spPr/>
      <dgm:t>
        <a:bodyPr/>
        <a:lstStyle/>
        <a:p>
          <a:endParaRPr lang="en-US"/>
        </a:p>
      </dgm:t>
    </dgm:pt>
    <dgm:pt modelId="{E38F1144-5CC2-46F9-9BDF-6511737C7A4A}" type="sibTrans" cxnId="{B3AB2B3A-54C3-4E45-A893-4296ADBCE971}">
      <dgm:prSet/>
      <dgm:spPr/>
      <dgm:t>
        <a:bodyPr/>
        <a:lstStyle/>
        <a:p>
          <a:endParaRPr lang="en-US"/>
        </a:p>
      </dgm:t>
    </dgm:pt>
    <dgm:pt modelId="{B359B6B8-682D-454C-BD2D-DE46312B3624}">
      <dgm:prSet/>
      <dgm:spPr/>
      <dgm:t>
        <a:bodyPr/>
        <a:lstStyle/>
        <a:p>
          <a:r>
            <a:rPr lang="en-US" dirty="0"/>
            <a:t>Private dispute resolution</a:t>
          </a:r>
        </a:p>
      </dgm:t>
    </dgm:pt>
    <dgm:pt modelId="{6ADE737B-D51F-4ACB-8233-6BDC3834FA60}" type="parTrans" cxnId="{CD3F4D5B-D48D-4BF1-9693-FE18414719D2}">
      <dgm:prSet/>
      <dgm:spPr/>
      <dgm:t>
        <a:bodyPr/>
        <a:lstStyle/>
        <a:p>
          <a:endParaRPr lang="en-US"/>
        </a:p>
      </dgm:t>
    </dgm:pt>
    <dgm:pt modelId="{DE5FD3BD-D7CC-49D9-AC2A-AE75A15CA72D}" type="sibTrans" cxnId="{CD3F4D5B-D48D-4BF1-9693-FE18414719D2}">
      <dgm:prSet/>
      <dgm:spPr/>
      <dgm:t>
        <a:bodyPr/>
        <a:lstStyle/>
        <a:p>
          <a:endParaRPr lang="en-US"/>
        </a:p>
      </dgm:t>
    </dgm:pt>
    <dgm:pt modelId="{F716D109-D3E7-4B67-BD03-8E3DA444C887}">
      <dgm:prSet/>
      <dgm:spPr/>
      <dgm:t>
        <a:bodyPr/>
        <a:lstStyle/>
        <a:p>
          <a:r>
            <a:rPr lang="en-US"/>
            <a:t>Option to use private arbitration</a:t>
          </a:r>
        </a:p>
      </dgm:t>
    </dgm:pt>
    <dgm:pt modelId="{9093CFAA-12D9-475E-AE0A-FCD68B44C2C9}" type="parTrans" cxnId="{ED268B6A-4ED7-495B-A3B4-1D776EDCFD02}">
      <dgm:prSet/>
      <dgm:spPr/>
      <dgm:t>
        <a:bodyPr/>
        <a:lstStyle/>
        <a:p>
          <a:endParaRPr lang="en-US"/>
        </a:p>
      </dgm:t>
    </dgm:pt>
    <dgm:pt modelId="{476DFDCB-AB37-405B-AF30-637329AF0DC8}" type="sibTrans" cxnId="{ED268B6A-4ED7-495B-A3B4-1D776EDCFD02}">
      <dgm:prSet/>
      <dgm:spPr/>
      <dgm:t>
        <a:bodyPr/>
        <a:lstStyle/>
        <a:p>
          <a:endParaRPr lang="en-US"/>
        </a:p>
      </dgm:t>
    </dgm:pt>
    <dgm:pt modelId="{A53F3FBA-B455-4136-BAC7-B222D6FF9DF7}">
      <dgm:prSet/>
      <dgm:spPr/>
      <dgm:t>
        <a:bodyPr/>
        <a:lstStyle/>
        <a:p>
          <a:r>
            <a:rPr lang="en-US"/>
            <a:t>Universal Execution</a:t>
          </a:r>
        </a:p>
      </dgm:t>
    </dgm:pt>
    <dgm:pt modelId="{C8A4B341-B4DF-460A-AAE3-16C3C3F6ADFE}" type="parTrans" cxnId="{A97F963E-3652-4A47-B991-87B6E8798906}">
      <dgm:prSet/>
      <dgm:spPr/>
      <dgm:t>
        <a:bodyPr/>
        <a:lstStyle/>
        <a:p>
          <a:endParaRPr lang="en-US"/>
        </a:p>
      </dgm:t>
    </dgm:pt>
    <dgm:pt modelId="{F87319CD-2D95-44F6-9989-996694524D8A}" type="sibTrans" cxnId="{A97F963E-3652-4A47-B991-87B6E8798906}">
      <dgm:prSet/>
      <dgm:spPr/>
      <dgm:t>
        <a:bodyPr/>
        <a:lstStyle/>
        <a:p>
          <a:endParaRPr lang="en-US"/>
        </a:p>
      </dgm:t>
    </dgm:pt>
    <dgm:pt modelId="{2815D462-894A-4199-95A5-BC88C70A217A}">
      <dgm:prSet/>
      <dgm:spPr/>
      <dgm:t>
        <a:bodyPr/>
        <a:lstStyle/>
        <a:p>
          <a:r>
            <a:rPr lang="en-US"/>
            <a:t>Assurance of coercive law enforcement even when options exercised</a:t>
          </a:r>
        </a:p>
      </dgm:t>
    </dgm:pt>
    <dgm:pt modelId="{33473645-936D-4E22-92D2-52258F6ADE01}" type="parTrans" cxnId="{FCC34CA2-63F7-410C-820A-6C39584FC9AA}">
      <dgm:prSet/>
      <dgm:spPr/>
      <dgm:t>
        <a:bodyPr/>
        <a:lstStyle/>
        <a:p>
          <a:endParaRPr lang="en-US"/>
        </a:p>
      </dgm:t>
    </dgm:pt>
    <dgm:pt modelId="{2D48CC44-B7BA-41A3-BA4F-8D553A85D2E2}" type="sibTrans" cxnId="{FCC34CA2-63F7-410C-820A-6C39584FC9AA}">
      <dgm:prSet/>
      <dgm:spPr/>
      <dgm:t>
        <a:bodyPr/>
        <a:lstStyle/>
        <a:p>
          <a:endParaRPr lang="en-US"/>
        </a:p>
      </dgm:t>
    </dgm:pt>
    <dgm:pt modelId="{304DA73E-0AEC-354A-8275-3CC211D6747C}">
      <dgm:prSet/>
      <dgm:spPr/>
      <dgm:t>
        <a:bodyPr/>
        <a:lstStyle/>
        <a:p>
          <a:r>
            <a:rPr lang="en-US" dirty="0"/>
            <a:t>From contract to corporate and property rights</a:t>
          </a:r>
        </a:p>
      </dgm:t>
    </dgm:pt>
    <dgm:pt modelId="{F84AA7B8-7052-904C-90DD-F9965004504B}" type="parTrans" cxnId="{4EA05FB2-7E2B-FA4B-8EC7-2D0D36CB4A17}">
      <dgm:prSet/>
      <dgm:spPr/>
    </dgm:pt>
    <dgm:pt modelId="{CFAA4AC9-BB5C-6243-8285-5F522AB9616C}" type="sibTrans" cxnId="{4EA05FB2-7E2B-FA4B-8EC7-2D0D36CB4A17}">
      <dgm:prSet/>
      <dgm:spPr/>
    </dgm:pt>
    <dgm:pt modelId="{9C7A948A-3E99-4546-B94F-7382C94957A6}" type="pres">
      <dgm:prSet presAssocID="{5ACCB855-7892-4B68-A939-502785C742C0}" presName="linear" presStyleCnt="0">
        <dgm:presLayoutVars>
          <dgm:dir/>
          <dgm:animLvl val="lvl"/>
          <dgm:resizeHandles val="exact"/>
        </dgm:presLayoutVars>
      </dgm:prSet>
      <dgm:spPr/>
    </dgm:pt>
    <dgm:pt modelId="{4853D8E5-1172-6A4C-99D6-DD1DF9A5B62E}" type="pres">
      <dgm:prSet presAssocID="{12D80996-CDDD-44FD-85E2-4F3A9F5B0738}" presName="parentLin" presStyleCnt="0"/>
      <dgm:spPr/>
    </dgm:pt>
    <dgm:pt modelId="{1B39827F-BEA7-D84F-AC1E-CFE4717BE3BD}" type="pres">
      <dgm:prSet presAssocID="{12D80996-CDDD-44FD-85E2-4F3A9F5B0738}" presName="parentLeftMargin" presStyleLbl="node1" presStyleIdx="0" presStyleCnt="4"/>
      <dgm:spPr/>
    </dgm:pt>
    <dgm:pt modelId="{E87687E6-1555-044C-932D-B8EFE111A6C1}" type="pres">
      <dgm:prSet presAssocID="{12D80996-CDDD-44FD-85E2-4F3A9F5B0738}" presName="parentText" presStyleLbl="node1" presStyleIdx="0" presStyleCnt="4">
        <dgm:presLayoutVars>
          <dgm:chMax val="0"/>
          <dgm:bulletEnabled val="1"/>
        </dgm:presLayoutVars>
      </dgm:prSet>
      <dgm:spPr/>
    </dgm:pt>
    <dgm:pt modelId="{F762FFD9-C4E4-054B-8534-4F9ED820269C}" type="pres">
      <dgm:prSet presAssocID="{12D80996-CDDD-44FD-85E2-4F3A9F5B0738}" presName="negativeSpace" presStyleCnt="0"/>
      <dgm:spPr/>
    </dgm:pt>
    <dgm:pt modelId="{EA1AE806-DE42-274F-A033-333087DE4B4F}" type="pres">
      <dgm:prSet presAssocID="{12D80996-CDDD-44FD-85E2-4F3A9F5B0738}" presName="childText" presStyleLbl="conFgAcc1" presStyleIdx="0" presStyleCnt="4">
        <dgm:presLayoutVars>
          <dgm:bulletEnabled val="1"/>
        </dgm:presLayoutVars>
      </dgm:prSet>
      <dgm:spPr/>
    </dgm:pt>
    <dgm:pt modelId="{8C36F8CA-A6A7-CD48-93DE-DC38CD986232}" type="pres">
      <dgm:prSet presAssocID="{E8D2C595-2B46-4CCE-B3D1-BD477F556292}" presName="spaceBetweenRectangles" presStyleCnt="0"/>
      <dgm:spPr/>
    </dgm:pt>
    <dgm:pt modelId="{B3B54283-82F3-4149-B652-AB20DE27EC8E}" type="pres">
      <dgm:prSet presAssocID="{EDD1051B-D495-4605-892A-F409850C4C26}" presName="parentLin" presStyleCnt="0"/>
      <dgm:spPr/>
    </dgm:pt>
    <dgm:pt modelId="{408F19B2-BE87-114B-9F5A-6BFD76B47CF4}" type="pres">
      <dgm:prSet presAssocID="{EDD1051B-D495-4605-892A-F409850C4C26}" presName="parentLeftMargin" presStyleLbl="node1" presStyleIdx="0" presStyleCnt="4"/>
      <dgm:spPr/>
    </dgm:pt>
    <dgm:pt modelId="{1213C1B0-6AFB-5544-BBB1-B6443E630FF9}" type="pres">
      <dgm:prSet presAssocID="{EDD1051B-D495-4605-892A-F409850C4C26}" presName="parentText" presStyleLbl="node1" presStyleIdx="1" presStyleCnt="4">
        <dgm:presLayoutVars>
          <dgm:chMax val="0"/>
          <dgm:bulletEnabled val="1"/>
        </dgm:presLayoutVars>
      </dgm:prSet>
      <dgm:spPr/>
    </dgm:pt>
    <dgm:pt modelId="{BAF27021-5C49-0040-A2D7-9D1CF5B723AF}" type="pres">
      <dgm:prSet presAssocID="{EDD1051B-D495-4605-892A-F409850C4C26}" presName="negativeSpace" presStyleCnt="0"/>
      <dgm:spPr/>
    </dgm:pt>
    <dgm:pt modelId="{59203675-EE41-FF43-AD43-2821DBD7F994}" type="pres">
      <dgm:prSet presAssocID="{EDD1051B-D495-4605-892A-F409850C4C26}" presName="childText" presStyleLbl="conFgAcc1" presStyleIdx="1" presStyleCnt="4">
        <dgm:presLayoutVars>
          <dgm:bulletEnabled val="1"/>
        </dgm:presLayoutVars>
      </dgm:prSet>
      <dgm:spPr/>
    </dgm:pt>
    <dgm:pt modelId="{24D54DD2-4CAD-7B40-83F6-235ADA365064}" type="pres">
      <dgm:prSet presAssocID="{833ECC41-586A-48F6-95B7-DC2FC6A357B5}" presName="spaceBetweenRectangles" presStyleCnt="0"/>
      <dgm:spPr/>
    </dgm:pt>
    <dgm:pt modelId="{FE78BC58-44BC-D643-8496-D4222CB30387}" type="pres">
      <dgm:prSet presAssocID="{B359B6B8-682D-454C-BD2D-DE46312B3624}" presName="parentLin" presStyleCnt="0"/>
      <dgm:spPr/>
    </dgm:pt>
    <dgm:pt modelId="{984A0693-77E6-8F4C-BD10-3218880DB0B6}" type="pres">
      <dgm:prSet presAssocID="{B359B6B8-682D-454C-BD2D-DE46312B3624}" presName="parentLeftMargin" presStyleLbl="node1" presStyleIdx="1" presStyleCnt="4"/>
      <dgm:spPr/>
    </dgm:pt>
    <dgm:pt modelId="{6089A5DD-507D-4546-8854-F41F074B2B52}" type="pres">
      <dgm:prSet presAssocID="{B359B6B8-682D-454C-BD2D-DE46312B3624}" presName="parentText" presStyleLbl="node1" presStyleIdx="2" presStyleCnt="4">
        <dgm:presLayoutVars>
          <dgm:chMax val="0"/>
          <dgm:bulletEnabled val="1"/>
        </dgm:presLayoutVars>
      </dgm:prSet>
      <dgm:spPr/>
    </dgm:pt>
    <dgm:pt modelId="{928ADA9A-2D36-5C46-A395-D1BBCA74F0EA}" type="pres">
      <dgm:prSet presAssocID="{B359B6B8-682D-454C-BD2D-DE46312B3624}" presName="negativeSpace" presStyleCnt="0"/>
      <dgm:spPr/>
    </dgm:pt>
    <dgm:pt modelId="{C2D92551-18CA-D64D-B0B0-F8FBCF8159B2}" type="pres">
      <dgm:prSet presAssocID="{B359B6B8-682D-454C-BD2D-DE46312B3624}" presName="childText" presStyleLbl="conFgAcc1" presStyleIdx="2" presStyleCnt="4">
        <dgm:presLayoutVars>
          <dgm:bulletEnabled val="1"/>
        </dgm:presLayoutVars>
      </dgm:prSet>
      <dgm:spPr/>
    </dgm:pt>
    <dgm:pt modelId="{69649593-D617-564C-AAF2-E7F3CA642A4D}" type="pres">
      <dgm:prSet presAssocID="{DE5FD3BD-D7CC-49D9-AC2A-AE75A15CA72D}" presName="spaceBetweenRectangles" presStyleCnt="0"/>
      <dgm:spPr/>
    </dgm:pt>
    <dgm:pt modelId="{476590CE-F7B2-6640-B3E5-F7215D3229A8}" type="pres">
      <dgm:prSet presAssocID="{A53F3FBA-B455-4136-BAC7-B222D6FF9DF7}" presName="parentLin" presStyleCnt="0"/>
      <dgm:spPr/>
    </dgm:pt>
    <dgm:pt modelId="{AA016266-36F0-914E-86C4-C5198C0F913B}" type="pres">
      <dgm:prSet presAssocID="{A53F3FBA-B455-4136-BAC7-B222D6FF9DF7}" presName="parentLeftMargin" presStyleLbl="node1" presStyleIdx="2" presStyleCnt="4"/>
      <dgm:spPr/>
    </dgm:pt>
    <dgm:pt modelId="{4B68F1B5-C64E-584D-9DA0-B6748C68E95A}" type="pres">
      <dgm:prSet presAssocID="{A53F3FBA-B455-4136-BAC7-B222D6FF9DF7}" presName="parentText" presStyleLbl="node1" presStyleIdx="3" presStyleCnt="4">
        <dgm:presLayoutVars>
          <dgm:chMax val="0"/>
          <dgm:bulletEnabled val="1"/>
        </dgm:presLayoutVars>
      </dgm:prSet>
      <dgm:spPr/>
    </dgm:pt>
    <dgm:pt modelId="{B08BA9DD-D276-FF41-A3F7-0F1E132EE2E3}" type="pres">
      <dgm:prSet presAssocID="{A53F3FBA-B455-4136-BAC7-B222D6FF9DF7}" presName="negativeSpace" presStyleCnt="0"/>
      <dgm:spPr/>
    </dgm:pt>
    <dgm:pt modelId="{F85AD7AB-C28B-8242-979B-FBAEC4DD2AD1}" type="pres">
      <dgm:prSet presAssocID="{A53F3FBA-B455-4136-BAC7-B222D6FF9DF7}" presName="childText" presStyleLbl="conFgAcc1" presStyleIdx="3" presStyleCnt="4">
        <dgm:presLayoutVars>
          <dgm:bulletEnabled val="1"/>
        </dgm:presLayoutVars>
      </dgm:prSet>
      <dgm:spPr/>
    </dgm:pt>
  </dgm:ptLst>
  <dgm:cxnLst>
    <dgm:cxn modelId="{95702407-4842-2842-A03E-625979A504EF}" type="presOf" srcId="{EDD1051B-D495-4605-892A-F409850C4C26}" destId="{408F19B2-BE87-114B-9F5A-6BFD76B47CF4}" srcOrd="0" destOrd="0" presId="urn:microsoft.com/office/officeart/2005/8/layout/list1"/>
    <dgm:cxn modelId="{5BBD5923-3850-014B-81A3-73BDB4E3FE79}" type="presOf" srcId="{A53F3FBA-B455-4136-BAC7-B222D6FF9DF7}" destId="{4B68F1B5-C64E-584D-9DA0-B6748C68E95A}" srcOrd="1" destOrd="0" presId="urn:microsoft.com/office/officeart/2005/8/layout/list1"/>
    <dgm:cxn modelId="{1800D424-6067-BD44-952F-13958B51CCCD}" type="presOf" srcId="{304DA73E-0AEC-354A-8275-3CC211D6747C}" destId="{EA1AE806-DE42-274F-A033-333087DE4B4F}" srcOrd="0" destOrd="1" presId="urn:microsoft.com/office/officeart/2005/8/layout/list1"/>
    <dgm:cxn modelId="{52DEC428-C93F-8146-98CD-51AAA866D600}" type="presOf" srcId="{F716D109-D3E7-4B67-BD03-8E3DA444C887}" destId="{C2D92551-18CA-D64D-B0B0-F8FBCF8159B2}" srcOrd="0" destOrd="0" presId="urn:microsoft.com/office/officeart/2005/8/layout/list1"/>
    <dgm:cxn modelId="{B3AB2B3A-54C3-4E45-A893-4296ADBCE971}" srcId="{EDD1051B-D495-4605-892A-F409850C4C26}" destId="{48F76601-2C4F-43F6-BB52-9123A72B895B}" srcOrd="0" destOrd="0" parTransId="{6DCAA1E4-61C3-4269-8060-2B0AA7A39A55}" sibTransId="{E38F1144-5CC2-46F9-9BDF-6511737C7A4A}"/>
    <dgm:cxn modelId="{A97F963E-3652-4A47-B991-87B6E8798906}" srcId="{5ACCB855-7892-4B68-A939-502785C742C0}" destId="{A53F3FBA-B455-4136-BAC7-B222D6FF9DF7}" srcOrd="3" destOrd="0" parTransId="{C8A4B341-B4DF-460A-AAE3-16C3C3F6ADFE}" sibTransId="{F87319CD-2D95-44F6-9989-996694524D8A}"/>
    <dgm:cxn modelId="{3212E844-287E-45DA-8567-375E7CAE788C}" srcId="{5ACCB855-7892-4B68-A939-502785C742C0}" destId="{EDD1051B-D495-4605-892A-F409850C4C26}" srcOrd="1" destOrd="0" parTransId="{2FC8B083-DD0D-4552-834F-5F7E6750918F}" sibTransId="{833ECC41-586A-48F6-95B7-DC2FC6A357B5}"/>
    <dgm:cxn modelId="{3024E758-2A5C-C24F-A66A-0DD3B6C8B35F}" type="presOf" srcId="{B359B6B8-682D-454C-BD2D-DE46312B3624}" destId="{6089A5DD-507D-4546-8854-F41F074B2B52}" srcOrd="1" destOrd="0" presId="urn:microsoft.com/office/officeart/2005/8/layout/list1"/>
    <dgm:cxn modelId="{CD3F4D5B-D48D-4BF1-9693-FE18414719D2}" srcId="{5ACCB855-7892-4B68-A939-502785C742C0}" destId="{B359B6B8-682D-454C-BD2D-DE46312B3624}" srcOrd="2" destOrd="0" parTransId="{6ADE737B-D51F-4ACB-8233-6BDC3834FA60}" sibTransId="{DE5FD3BD-D7CC-49D9-AC2A-AE75A15CA72D}"/>
    <dgm:cxn modelId="{71B90E60-DDAF-6749-964D-66D7C2EE3E35}" type="presOf" srcId="{12D80996-CDDD-44FD-85E2-4F3A9F5B0738}" destId="{1B39827F-BEA7-D84F-AC1E-CFE4717BE3BD}" srcOrd="0" destOrd="0" presId="urn:microsoft.com/office/officeart/2005/8/layout/list1"/>
    <dgm:cxn modelId="{ED268B6A-4ED7-495B-A3B4-1D776EDCFD02}" srcId="{B359B6B8-682D-454C-BD2D-DE46312B3624}" destId="{F716D109-D3E7-4B67-BD03-8E3DA444C887}" srcOrd="0" destOrd="0" parTransId="{9093CFAA-12D9-475E-AE0A-FCD68B44C2C9}" sibTransId="{476DFDCB-AB37-405B-AF30-637329AF0DC8}"/>
    <dgm:cxn modelId="{8ACBDF6C-FC1A-F845-AB45-161EC30253DD}" type="presOf" srcId="{12D80996-CDDD-44FD-85E2-4F3A9F5B0738}" destId="{E87687E6-1555-044C-932D-B8EFE111A6C1}" srcOrd="1" destOrd="0" presId="urn:microsoft.com/office/officeart/2005/8/layout/list1"/>
    <dgm:cxn modelId="{BEBD8578-6554-3A42-A564-C281A3B855BE}" type="presOf" srcId="{B359B6B8-682D-454C-BD2D-DE46312B3624}" destId="{984A0693-77E6-8F4C-BD10-3218880DB0B6}" srcOrd="0" destOrd="0" presId="urn:microsoft.com/office/officeart/2005/8/layout/list1"/>
    <dgm:cxn modelId="{6EB68E7A-E8DD-0849-AAB5-0A87BD29A340}" type="presOf" srcId="{10677720-41C2-4CDE-9735-D13803B9C66C}" destId="{EA1AE806-DE42-274F-A033-333087DE4B4F}" srcOrd="0" destOrd="0" presId="urn:microsoft.com/office/officeart/2005/8/layout/list1"/>
    <dgm:cxn modelId="{583B298C-E4FC-AF41-AE92-997FEA17CE98}" type="presOf" srcId="{48F76601-2C4F-43F6-BB52-9123A72B895B}" destId="{59203675-EE41-FF43-AD43-2821DBD7F994}" srcOrd="0" destOrd="0" presId="urn:microsoft.com/office/officeart/2005/8/layout/list1"/>
    <dgm:cxn modelId="{D6DF6F9C-C167-1748-B22A-3CF2DE5D45E8}" type="presOf" srcId="{2815D462-894A-4199-95A5-BC88C70A217A}" destId="{F85AD7AB-C28B-8242-979B-FBAEC4DD2AD1}" srcOrd="0" destOrd="0" presId="urn:microsoft.com/office/officeart/2005/8/layout/list1"/>
    <dgm:cxn modelId="{FCC34CA2-63F7-410C-820A-6C39584FC9AA}" srcId="{A53F3FBA-B455-4136-BAC7-B222D6FF9DF7}" destId="{2815D462-894A-4199-95A5-BC88C70A217A}" srcOrd="0" destOrd="0" parTransId="{33473645-936D-4E22-92D2-52258F6ADE01}" sibTransId="{2D48CC44-B7BA-41A3-BA4F-8D553A85D2E2}"/>
    <dgm:cxn modelId="{B5B146AB-05A0-B640-BA30-71C808E0FE90}" type="presOf" srcId="{EDD1051B-D495-4605-892A-F409850C4C26}" destId="{1213C1B0-6AFB-5544-BBB1-B6443E630FF9}" srcOrd="1" destOrd="0" presId="urn:microsoft.com/office/officeart/2005/8/layout/list1"/>
    <dgm:cxn modelId="{4EA05FB2-7E2B-FA4B-8EC7-2D0D36CB4A17}" srcId="{12D80996-CDDD-44FD-85E2-4F3A9F5B0738}" destId="{304DA73E-0AEC-354A-8275-3CC211D6747C}" srcOrd="1" destOrd="0" parTransId="{F84AA7B8-7052-904C-90DD-F9965004504B}" sibTransId="{CFAA4AC9-BB5C-6243-8285-5F522AB9616C}"/>
    <dgm:cxn modelId="{967B11E3-CAAF-4C2A-B2F6-01371FFAE5F3}" srcId="{12D80996-CDDD-44FD-85E2-4F3A9F5B0738}" destId="{10677720-41C2-4CDE-9735-D13803B9C66C}" srcOrd="0" destOrd="0" parTransId="{C374735F-4740-4A6C-AE4F-955F236489DB}" sibTransId="{09DF7EA7-CFC4-40B7-8922-AB9545513760}"/>
    <dgm:cxn modelId="{5B12C2E4-9346-4F49-A666-F70796CBFEAA}" type="presOf" srcId="{A53F3FBA-B455-4136-BAC7-B222D6FF9DF7}" destId="{AA016266-36F0-914E-86C4-C5198C0F913B}" srcOrd="0" destOrd="0" presId="urn:microsoft.com/office/officeart/2005/8/layout/list1"/>
    <dgm:cxn modelId="{3F8AA6F4-87A0-D548-BE7B-2D831288C093}" type="presOf" srcId="{5ACCB855-7892-4B68-A939-502785C742C0}" destId="{9C7A948A-3E99-4546-B94F-7382C94957A6}" srcOrd="0" destOrd="0" presId="urn:microsoft.com/office/officeart/2005/8/layout/list1"/>
    <dgm:cxn modelId="{1389ACF5-DE23-47AE-AC5F-9FAFF5B56539}" srcId="{5ACCB855-7892-4B68-A939-502785C742C0}" destId="{12D80996-CDDD-44FD-85E2-4F3A9F5B0738}" srcOrd="0" destOrd="0" parTransId="{CEDF1412-E2C2-4BFF-BDE2-97BF35281C63}" sibTransId="{E8D2C595-2B46-4CCE-B3D1-BD477F556292}"/>
    <dgm:cxn modelId="{9FC1DBBB-302B-1B42-80DF-8CE06C206B04}" type="presParOf" srcId="{9C7A948A-3E99-4546-B94F-7382C94957A6}" destId="{4853D8E5-1172-6A4C-99D6-DD1DF9A5B62E}" srcOrd="0" destOrd="0" presId="urn:microsoft.com/office/officeart/2005/8/layout/list1"/>
    <dgm:cxn modelId="{9282B233-7FF6-FA46-88F5-77F74D869454}" type="presParOf" srcId="{4853D8E5-1172-6A4C-99D6-DD1DF9A5B62E}" destId="{1B39827F-BEA7-D84F-AC1E-CFE4717BE3BD}" srcOrd="0" destOrd="0" presId="urn:microsoft.com/office/officeart/2005/8/layout/list1"/>
    <dgm:cxn modelId="{66A5F82C-6DBA-8B44-8864-EBF527D695FC}" type="presParOf" srcId="{4853D8E5-1172-6A4C-99D6-DD1DF9A5B62E}" destId="{E87687E6-1555-044C-932D-B8EFE111A6C1}" srcOrd="1" destOrd="0" presId="urn:microsoft.com/office/officeart/2005/8/layout/list1"/>
    <dgm:cxn modelId="{49C19E31-1C06-C045-91C7-9AAAB67AAA95}" type="presParOf" srcId="{9C7A948A-3E99-4546-B94F-7382C94957A6}" destId="{F762FFD9-C4E4-054B-8534-4F9ED820269C}" srcOrd="1" destOrd="0" presId="urn:microsoft.com/office/officeart/2005/8/layout/list1"/>
    <dgm:cxn modelId="{9444657C-95E1-FE4C-B6BB-EE7DD6B70D58}" type="presParOf" srcId="{9C7A948A-3E99-4546-B94F-7382C94957A6}" destId="{EA1AE806-DE42-274F-A033-333087DE4B4F}" srcOrd="2" destOrd="0" presId="urn:microsoft.com/office/officeart/2005/8/layout/list1"/>
    <dgm:cxn modelId="{79B5FC2D-0A00-CF45-B749-E283F8924996}" type="presParOf" srcId="{9C7A948A-3E99-4546-B94F-7382C94957A6}" destId="{8C36F8CA-A6A7-CD48-93DE-DC38CD986232}" srcOrd="3" destOrd="0" presId="urn:microsoft.com/office/officeart/2005/8/layout/list1"/>
    <dgm:cxn modelId="{CC693B4D-CEDA-7343-80FA-C75DD6DC863E}" type="presParOf" srcId="{9C7A948A-3E99-4546-B94F-7382C94957A6}" destId="{B3B54283-82F3-4149-B652-AB20DE27EC8E}" srcOrd="4" destOrd="0" presId="urn:microsoft.com/office/officeart/2005/8/layout/list1"/>
    <dgm:cxn modelId="{F7C99D22-59CC-9849-8388-A1440B077CC2}" type="presParOf" srcId="{B3B54283-82F3-4149-B652-AB20DE27EC8E}" destId="{408F19B2-BE87-114B-9F5A-6BFD76B47CF4}" srcOrd="0" destOrd="0" presId="urn:microsoft.com/office/officeart/2005/8/layout/list1"/>
    <dgm:cxn modelId="{27F8D80B-3B54-CE47-88EA-CC8224A21522}" type="presParOf" srcId="{B3B54283-82F3-4149-B652-AB20DE27EC8E}" destId="{1213C1B0-6AFB-5544-BBB1-B6443E630FF9}" srcOrd="1" destOrd="0" presId="urn:microsoft.com/office/officeart/2005/8/layout/list1"/>
    <dgm:cxn modelId="{9DBA1392-CC8B-2B45-993D-EDAF1405F70A}" type="presParOf" srcId="{9C7A948A-3E99-4546-B94F-7382C94957A6}" destId="{BAF27021-5C49-0040-A2D7-9D1CF5B723AF}" srcOrd="5" destOrd="0" presId="urn:microsoft.com/office/officeart/2005/8/layout/list1"/>
    <dgm:cxn modelId="{02D8334D-3C86-F840-9745-C6A1A39A51EB}" type="presParOf" srcId="{9C7A948A-3E99-4546-B94F-7382C94957A6}" destId="{59203675-EE41-FF43-AD43-2821DBD7F994}" srcOrd="6" destOrd="0" presId="urn:microsoft.com/office/officeart/2005/8/layout/list1"/>
    <dgm:cxn modelId="{F8223FA7-96A2-4547-B0A5-84C7D04F6634}" type="presParOf" srcId="{9C7A948A-3E99-4546-B94F-7382C94957A6}" destId="{24D54DD2-4CAD-7B40-83F6-235ADA365064}" srcOrd="7" destOrd="0" presId="urn:microsoft.com/office/officeart/2005/8/layout/list1"/>
    <dgm:cxn modelId="{A10631C6-58C9-734B-9803-EEFE73A388FB}" type="presParOf" srcId="{9C7A948A-3E99-4546-B94F-7382C94957A6}" destId="{FE78BC58-44BC-D643-8496-D4222CB30387}" srcOrd="8" destOrd="0" presId="urn:microsoft.com/office/officeart/2005/8/layout/list1"/>
    <dgm:cxn modelId="{CD491FD9-D2EE-164F-9E77-935106C86F7F}" type="presParOf" srcId="{FE78BC58-44BC-D643-8496-D4222CB30387}" destId="{984A0693-77E6-8F4C-BD10-3218880DB0B6}" srcOrd="0" destOrd="0" presId="urn:microsoft.com/office/officeart/2005/8/layout/list1"/>
    <dgm:cxn modelId="{A30B7BBE-E4E2-5949-BA42-90B13AE678FF}" type="presParOf" srcId="{FE78BC58-44BC-D643-8496-D4222CB30387}" destId="{6089A5DD-507D-4546-8854-F41F074B2B52}" srcOrd="1" destOrd="0" presId="urn:microsoft.com/office/officeart/2005/8/layout/list1"/>
    <dgm:cxn modelId="{66962035-C4B3-F04B-B7EC-7C737226864A}" type="presParOf" srcId="{9C7A948A-3E99-4546-B94F-7382C94957A6}" destId="{928ADA9A-2D36-5C46-A395-D1BBCA74F0EA}" srcOrd="9" destOrd="0" presId="urn:microsoft.com/office/officeart/2005/8/layout/list1"/>
    <dgm:cxn modelId="{3C9282CF-57A7-484C-B89A-786A63C6F09E}" type="presParOf" srcId="{9C7A948A-3E99-4546-B94F-7382C94957A6}" destId="{C2D92551-18CA-D64D-B0B0-F8FBCF8159B2}" srcOrd="10" destOrd="0" presId="urn:microsoft.com/office/officeart/2005/8/layout/list1"/>
    <dgm:cxn modelId="{02067A0D-0E57-604B-81A0-76FDEC836756}" type="presParOf" srcId="{9C7A948A-3E99-4546-B94F-7382C94957A6}" destId="{69649593-D617-564C-AAF2-E7F3CA642A4D}" srcOrd="11" destOrd="0" presId="urn:microsoft.com/office/officeart/2005/8/layout/list1"/>
    <dgm:cxn modelId="{DB707F50-34C6-D74B-B2D4-D69A5DABA5C8}" type="presParOf" srcId="{9C7A948A-3E99-4546-B94F-7382C94957A6}" destId="{476590CE-F7B2-6640-B3E5-F7215D3229A8}" srcOrd="12" destOrd="0" presId="urn:microsoft.com/office/officeart/2005/8/layout/list1"/>
    <dgm:cxn modelId="{8600288E-87CA-E442-91AB-22E98F95A8F5}" type="presParOf" srcId="{476590CE-F7B2-6640-B3E5-F7215D3229A8}" destId="{AA016266-36F0-914E-86C4-C5198C0F913B}" srcOrd="0" destOrd="0" presId="urn:microsoft.com/office/officeart/2005/8/layout/list1"/>
    <dgm:cxn modelId="{B09D8D34-C36F-FA44-AAE4-2F9B5A205C6E}" type="presParOf" srcId="{476590CE-F7B2-6640-B3E5-F7215D3229A8}" destId="{4B68F1B5-C64E-584D-9DA0-B6748C68E95A}" srcOrd="1" destOrd="0" presId="urn:microsoft.com/office/officeart/2005/8/layout/list1"/>
    <dgm:cxn modelId="{D3824480-C386-AB4F-AC0E-3F32F4C6F8F8}" type="presParOf" srcId="{9C7A948A-3E99-4546-B94F-7382C94957A6}" destId="{B08BA9DD-D276-FF41-A3F7-0F1E132EE2E3}" srcOrd="13" destOrd="0" presId="urn:microsoft.com/office/officeart/2005/8/layout/list1"/>
    <dgm:cxn modelId="{76BE33BD-57B4-8940-8B98-89A1FE87D5CE}" type="presParOf" srcId="{9C7A948A-3E99-4546-B94F-7382C94957A6}" destId="{F85AD7AB-C28B-8242-979B-FBAEC4DD2AD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F740112-B5EF-4892-838F-54E86D4A9C78}"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93D08557-6428-4580-A2E2-7F67BDA3524A}">
      <dgm:prSet/>
      <dgm:spPr/>
      <dgm:t>
        <a:bodyPr/>
        <a:lstStyle/>
        <a:p>
          <a:r>
            <a:rPr lang="en-US"/>
            <a:t>Domestic conflict of laws rules/International Private Law</a:t>
          </a:r>
        </a:p>
      </dgm:t>
    </dgm:pt>
    <dgm:pt modelId="{5FC231A6-49A4-4EBC-A665-F7F8DED41E2D}" type="parTrans" cxnId="{2DFC9E32-4BE4-45E6-A2E0-BECD73B560BF}">
      <dgm:prSet/>
      <dgm:spPr/>
      <dgm:t>
        <a:bodyPr/>
        <a:lstStyle/>
        <a:p>
          <a:endParaRPr lang="en-US"/>
        </a:p>
      </dgm:t>
    </dgm:pt>
    <dgm:pt modelId="{E228399A-C70A-48A2-AD86-B59EA3EF08A2}" type="sibTrans" cxnId="{2DFC9E32-4BE4-45E6-A2E0-BECD73B560BF}">
      <dgm:prSet/>
      <dgm:spPr/>
      <dgm:t>
        <a:bodyPr/>
        <a:lstStyle/>
        <a:p>
          <a:endParaRPr lang="en-US"/>
        </a:p>
      </dgm:t>
    </dgm:pt>
    <dgm:pt modelId="{8AD9C549-DA2A-4CF8-B5DD-89BC3162452A}">
      <dgm:prSet/>
      <dgm:spPr/>
      <dgm:t>
        <a:bodyPr/>
        <a:lstStyle/>
        <a:p>
          <a:r>
            <a:rPr lang="en-US"/>
            <a:t>Domestic law on arbitration (recognition and enforcement)</a:t>
          </a:r>
        </a:p>
      </dgm:t>
    </dgm:pt>
    <dgm:pt modelId="{0B9858F5-55E5-4E69-B22A-08C4BDF9D820}" type="parTrans" cxnId="{C2F85F74-6415-42CD-BA5B-434964C68149}">
      <dgm:prSet/>
      <dgm:spPr/>
      <dgm:t>
        <a:bodyPr/>
        <a:lstStyle/>
        <a:p>
          <a:endParaRPr lang="en-US"/>
        </a:p>
      </dgm:t>
    </dgm:pt>
    <dgm:pt modelId="{8ABB6D5E-E1DA-4C35-8E84-6E6F8AB66074}" type="sibTrans" cxnId="{C2F85F74-6415-42CD-BA5B-434964C68149}">
      <dgm:prSet/>
      <dgm:spPr/>
      <dgm:t>
        <a:bodyPr/>
        <a:lstStyle/>
        <a:p>
          <a:endParaRPr lang="en-US"/>
        </a:p>
      </dgm:t>
    </dgm:pt>
    <dgm:pt modelId="{684D809C-F9AE-49A9-9333-EC67C0F84C0A}">
      <dgm:prSet/>
      <dgm:spPr/>
      <dgm:t>
        <a:bodyPr/>
        <a:lstStyle/>
        <a:p>
          <a:r>
            <a:rPr lang="en-US"/>
            <a:t>International Conventions on choice of law</a:t>
          </a:r>
        </a:p>
      </dgm:t>
    </dgm:pt>
    <dgm:pt modelId="{1CFDE938-6568-44CE-A7F0-A57DB6DDE5FE}" type="parTrans" cxnId="{F27618C7-00E9-4903-B730-A1680A051117}">
      <dgm:prSet/>
      <dgm:spPr/>
      <dgm:t>
        <a:bodyPr/>
        <a:lstStyle/>
        <a:p>
          <a:endParaRPr lang="en-US"/>
        </a:p>
      </dgm:t>
    </dgm:pt>
    <dgm:pt modelId="{7C7BD526-AFD7-41E8-B19C-67EF7942E038}" type="sibTrans" cxnId="{F27618C7-00E9-4903-B730-A1680A051117}">
      <dgm:prSet/>
      <dgm:spPr/>
      <dgm:t>
        <a:bodyPr/>
        <a:lstStyle/>
        <a:p>
          <a:endParaRPr lang="en-US"/>
        </a:p>
      </dgm:t>
    </dgm:pt>
    <dgm:pt modelId="{2DED98D6-3242-4F1F-8C3E-EF8055AB2F79}">
      <dgm:prSet/>
      <dgm:spPr/>
      <dgm:t>
        <a:bodyPr/>
        <a:lstStyle/>
        <a:p>
          <a:r>
            <a:rPr lang="en-US"/>
            <a:t>International treaties and model laws on arbitration</a:t>
          </a:r>
        </a:p>
      </dgm:t>
    </dgm:pt>
    <dgm:pt modelId="{29AD1632-8A6E-4E8D-AF22-E854AB7886DD}" type="parTrans" cxnId="{83F71BE0-7405-4579-97DC-BC33573ABB9C}">
      <dgm:prSet/>
      <dgm:spPr/>
      <dgm:t>
        <a:bodyPr/>
        <a:lstStyle/>
        <a:p>
          <a:endParaRPr lang="en-US"/>
        </a:p>
      </dgm:t>
    </dgm:pt>
    <dgm:pt modelId="{0F11F3AA-2B6B-4C11-AC28-B4DB5630AC4A}" type="sibTrans" cxnId="{83F71BE0-7405-4579-97DC-BC33573ABB9C}">
      <dgm:prSet/>
      <dgm:spPr/>
      <dgm:t>
        <a:bodyPr/>
        <a:lstStyle/>
        <a:p>
          <a:endParaRPr lang="en-US"/>
        </a:p>
      </dgm:t>
    </dgm:pt>
    <dgm:pt modelId="{4B0EB1CE-21C8-274E-9B71-BA12D47A72CE}" type="pres">
      <dgm:prSet presAssocID="{7F740112-B5EF-4892-838F-54E86D4A9C78}" presName="linear" presStyleCnt="0">
        <dgm:presLayoutVars>
          <dgm:animLvl val="lvl"/>
          <dgm:resizeHandles val="exact"/>
        </dgm:presLayoutVars>
      </dgm:prSet>
      <dgm:spPr/>
    </dgm:pt>
    <dgm:pt modelId="{D48B7F9B-D8B1-C04B-9AD5-5BF312AA6AD0}" type="pres">
      <dgm:prSet presAssocID="{93D08557-6428-4580-A2E2-7F67BDA3524A}" presName="parentText" presStyleLbl="node1" presStyleIdx="0" presStyleCnt="4">
        <dgm:presLayoutVars>
          <dgm:chMax val="0"/>
          <dgm:bulletEnabled val="1"/>
        </dgm:presLayoutVars>
      </dgm:prSet>
      <dgm:spPr/>
    </dgm:pt>
    <dgm:pt modelId="{27A62375-ADE3-9041-B5BA-9087A031B08C}" type="pres">
      <dgm:prSet presAssocID="{E228399A-C70A-48A2-AD86-B59EA3EF08A2}" presName="spacer" presStyleCnt="0"/>
      <dgm:spPr/>
    </dgm:pt>
    <dgm:pt modelId="{47CC7252-F2A4-B54E-84A5-081CAA28640B}" type="pres">
      <dgm:prSet presAssocID="{8AD9C549-DA2A-4CF8-B5DD-89BC3162452A}" presName="parentText" presStyleLbl="node1" presStyleIdx="1" presStyleCnt="4">
        <dgm:presLayoutVars>
          <dgm:chMax val="0"/>
          <dgm:bulletEnabled val="1"/>
        </dgm:presLayoutVars>
      </dgm:prSet>
      <dgm:spPr/>
    </dgm:pt>
    <dgm:pt modelId="{C7A7A4D0-C511-564C-87DC-A44033C3B379}" type="pres">
      <dgm:prSet presAssocID="{8ABB6D5E-E1DA-4C35-8E84-6E6F8AB66074}" presName="spacer" presStyleCnt="0"/>
      <dgm:spPr/>
    </dgm:pt>
    <dgm:pt modelId="{AD468FC1-BD47-054E-A100-9A45E874DBD0}" type="pres">
      <dgm:prSet presAssocID="{684D809C-F9AE-49A9-9333-EC67C0F84C0A}" presName="parentText" presStyleLbl="node1" presStyleIdx="2" presStyleCnt="4">
        <dgm:presLayoutVars>
          <dgm:chMax val="0"/>
          <dgm:bulletEnabled val="1"/>
        </dgm:presLayoutVars>
      </dgm:prSet>
      <dgm:spPr/>
    </dgm:pt>
    <dgm:pt modelId="{2ACC4908-1A13-3540-A6EC-6C557D11FD72}" type="pres">
      <dgm:prSet presAssocID="{7C7BD526-AFD7-41E8-B19C-67EF7942E038}" presName="spacer" presStyleCnt="0"/>
      <dgm:spPr/>
    </dgm:pt>
    <dgm:pt modelId="{8F05D765-68D8-7240-897A-D5D1614FA02C}" type="pres">
      <dgm:prSet presAssocID="{2DED98D6-3242-4F1F-8C3E-EF8055AB2F79}" presName="parentText" presStyleLbl="node1" presStyleIdx="3" presStyleCnt="4">
        <dgm:presLayoutVars>
          <dgm:chMax val="0"/>
          <dgm:bulletEnabled val="1"/>
        </dgm:presLayoutVars>
      </dgm:prSet>
      <dgm:spPr/>
    </dgm:pt>
  </dgm:ptLst>
  <dgm:cxnLst>
    <dgm:cxn modelId="{2DFC9E32-4BE4-45E6-A2E0-BECD73B560BF}" srcId="{7F740112-B5EF-4892-838F-54E86D4A9C78}" destId="{93D08557-6428-4580-A2E2-7F67BDA3524A}" srcOrd="0" destOrd="0" parTransId="{5FC231A6-49A4-4EBC-A665-F7F8DED41E2D}" sibTransId="{E228399A-C70A-48A2-AD86-B59EA3EF08A2}"/>
    <dgm:cxn modelId="{4C5D5B64-C9D2-204F-8153-2989E7CFF8A2}" type="presOf" srcId="{684D809C-F9AE-49A9-9333-EC67C0F84C0A}" destId="{AD468FC1-BD47-054E-A100-9A45E874DBD0}" srcOrd="0" destOrd="0" presId="urn:microsoft.com/office/officeart/2005/8/layout/vList2"/>
    <dgm:cxn modelId="{C2F85F74-6415-42CD-BA5B-434964C68149}" srcId="{7F740112-B5EF-4892-838F-54E86D4A9C78}" destId="{8AD9C549-DA2A-4CF8-B5DD-89BC3162452A}" srcOrd="1" destOrd="0" parTransId="{0B9858F5-55E5-4E69-B22A-08C4BDF9D820}" sibTransId="{8ABB6D5E-E1DA-4C35-8E84-6E6F8AB66074}"/>
    <dgm:cxn modelId="{89C4AD9E-8153-7645-B173-22D8DD7A5BA1}" type="presOf" srcId="{2DED98D6-3242-4F1F-8C3E-EF8055AB2F79}" destId="{8F05D765-68D8-7240-897A-D5D1614FA02C}" srcOrd="0" destOrd="0" presId="urn:microsoft.com/office/officeart/2005/8/layout/vList2"/>
    <dgm:cxn modelId="{8138E9AD-F713-694F-868F-79C81D5D08C4}" type="presOf" srcId="{8AD9C549-DA2A-4CF8-B5DD-89BC3162452A}" destId="{47CC7252-F2A4-B54E-84A5-081CAA28640B}" srcOrd="0" destOrd="0" presId="urn:microsoft.com/office/officeart/2005/8/layout/vList2"/>
    <dgm:cxn modelId="{F27618C7-00E9-4903-B730-A1680A051117}" srcId="{7F740112-B5EF-4892-838F-54E86D4A9C78}" destId="{684D809C-F9AE-49A9-9333-EC67C0F84C0A}" srcOrd="2" destOrd="0" parTransId="{1CFDE938-6568-44CE-A7F0-A57DB6DDE5FE}" sibTransId="{7C7BD526-AFD7-41E8-B19C-67EF7942E038}"/>
    <dgm:cxn modelId="{83F71BE0-7405-4579-97DC-BC33573ABB9C}" srcId="{7F740112-B5EF-4892-838F-54E86D4A9C78}" destId="{2DED98D6-3242-4F1F-8C3E-EF8055AB2F79}" srcOrd="3" destOrd="0" parTransId="{29AD1632-8A6E-4E8D-AF22-E854AB7886DD}" sibTransId="{0F11F3AA-2B6B-4C11-AC28-B4DB5630AC4A}"/>
    <dgm:cxn modelId="{BE61F7E6-161C-7643-9C98-8231F3782D4E}" type="presOf" srcId="{93D08557-6428-4580-A2E2-7F67BDA3524A}" destId="{D48B7F9B-D8B1-C04B-9AD5-5BF312AA6AD0}" srcOrd="0" destOrd="0" presId="urn:microsoft.com/office/officeart/2005/8/layout/vList2"/>
    <dgm:cxn modelId="{E4AAFAF9-F979-A94B-B72B-B117888A5A6C}" type="presOf" srcId="{7F740112-B5EF-4892-838F-54E86D4A9C78}" destId="{4B0EB1CE-21C8-274E-9B71-BA12D47A72CE}" srcOrd="0" destOrd="0" presId="urn:microsoft.com/office/officeart/2005/8/layout/vList2"/>
    <dgm:cxn modelId="{3A1751FE-B4EA-7948-9295-46FBFFF8653A}" type="presParOf" srcId="{4B0EB1CE-21C8-274E-9B71-BA12D47A72CE}" destId="{D48B7F9B-D8B1-C04B-9AD5-5BF312AA6AD0}" srcOrd="0" destOrd="0" presId="urn:microsoft.com/office/officeart/2005/8/layout/vList2"/>
    <dgm:cxn modelId="{89ABA443-5A54-9340-AA08-652ED725C388}" type="presParOf" srcId="{4B0EB1CE-21C8-274E-9B71-BA12D47A72CE}" destId="{27A62375-ADE3-9041-B5BA-9087A031B08C}" srcOrd="1" destOrd="0" presId="urn:microsoft.com/office/officeart/2005/8/layout/vList2"/>
    <dgm:cxn modelId="{3B3D79CD-8BA4-2B42-ACEF-B9096C7A02BD}" type="presParOf" srcId="{4B0EB1CE-21C8-274E-9B71-BA12D47A72CE}" destId="{47CC7252-F2A4-B54E-84A5-081CAA28640B}" srcOrd="2" destOrd="0" presId="urn:microsoft.com/office/officeart/2005/8/layout/vList2"/>
    <dgm:cxn modelId="{169B7926-1E2E-0841-8F89-E7A123E5E6B6}" type="presParOf" srcId="{4B0EB1CE-21C8-274E-9B71-BA12D47A72CE}" destId="{C7A7A4D0-C511-564C-87DC-A44033C3B379}" srcOrd="3" destOrd="0" presId="urn:microsoft.com/office/officeart/2005/8/layout/vList2"/>
    <dgm:cxn modelId="{9B9809DD-710B-BB46-A871-23E84ED04EC0}" type="presParOf" srcId="{4B0EB1CE-21C8-274E-9B71-BA12D47A72CE}" destId="{AD468FC1-BD47-054E-A100-9A45E874DBD0}" srcOrd="4" destOrd="0" presId="urn:microsoft.com/office/officeart/2005/8/layout/vList2"/>
    <dgm:cxn modelId="{A1E00BCB-A045-5F42-91ED-5A11031F63AE}" type="presParOf" srcId="{4B0EB1CE-21C8-274E-9B71-BA12D47A72CE}" destId="{2ACC4908-1A13-3540-A6EC-6C557D11FD72}" srcOrd="5" destOrd="0" presId="urn:microsoft.com/office/officeart/2005/8/layout/vList2"/>
    <dgm:cxn modelId="{B2158EE5-7CE3-D84A-8409-B2CB8DF94D73}" type="presParOf" srcId="{4B0EB1CE-21C8-274E-9B71-BA12D47A72CE}" destId="{8F05D765-68D8-7240-897A-D5D1614FA02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CE1C039-4D7D-4110-8AE7-B8415671DE65}"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US"/>
        </a:p>
      </dgm:t>
    </dgm:pt>
    <dgm:pt modelId="{FBEBF78B-3347-4C28-9076-802F4A8758B6}">
      <dgm:prSet/>
      <dgm:spPr/>
      <dgm:t>
        <a:bodyPr/>
        <a:lstStyle/>
        <a:p>
          <a:r>
            <a:rPr lang="en-US"/>
            <a:t>Knowledge of the law</a:t>
          </a:r>
        </a:p>
      </dgm:t>
    </dgm:pt>
    <dgm:pt modelId="{C8821FF8-0BF4-4EA1-B09A-4360BE15C444}" type="parTrans" cxnId="{257FAAC7-4C2A-4E5A-AECA-198E4BBF5739}">
      <dgm:prSet/>
      <dgm:spPr/>
      <dgm:t>
        <a:bodyPr/>
        <a:lstStyle/>
        <a:p>
          <a:endParaRPr lang="en-US"/>
        </a:p>
      </dgm:t>
    </dgm:pt>
    <dgm:pt modelId="{612328B2-4196-4DB1-81E8-8C2B543DAE29}" type="sibTrans" cxnId="{257FAAC7-4C2A-4E5A-AECA-198E4BBF5739}">
      <dgm:prSet/>
      <dgm:spPr/>
      <dgm:t>
        <a:bodyPr/>
        <a:lstStyle/>
        <a:p>
          <a:endParaRPr lang="en-US"/>
        </a:p>
      </dgm:t>
    </dgm:pt>
    <dgm:pt modelId="{CE2D2DA8-B3AB-4702-AFDA-CA26CB6D63A5}">
      <dgm:prSet/>
      <dgm:spPr/>
      <dgm:t>
        <a:bodyPr/>
        <a:lstStyle/>
        <a:p>
          <a:r>
            <a:rPr lang="en-US"/>
            <a:t>Mastery of the law’s (relative) malleability</a:t>
          </a:r>
        </a:p>
      </dgm:t>
    </dgm:pt>
    <dgm:pt modelId="{1B31012B-90F0-4AA9-A63C-5107EB4DE2AE}" type="parTrans" cxnId="{D3471316-D9BC-4F35-BEF9-A55AE9FF4DAC}">
      <dgm:prSet/>
      <dgm:spPr/>
      <dgm:t>
        <a:bodyPr/>
        <a:lstStyle/>
        <a:p>
          <a:endParaRPr lang="en-US"/>
        </a:p>
      </dgm:t>
    </dgm:pt>
    <dgm:pt modelId="{959329CD-25E1-4313-9DA8-6522102D0D1C}" type="sibTrans" cxnId="{D3471316-D9BC-4F35-BEF9-A55AE9FF4DAC}">
      <dgm:prSet/>
      <dgm:spPr/>
      <dgm:t>
        <a:bodyPr/>
        <a:lstStyle/>
        <a:p>
          <a:endParaRPr lang="en-US"/>
        </a:p>
      </dgm:t>
    </dgm:pt>
    <dgm:pt modelId="{3AA020BD-E5BF-45A6-BF9C-2C3F3133BC3E}">
      <dgm:prSet/>
      <dgm:spPr/>
      <dgm:t>
        <a:bodyPr/>
        <a:lstStyle/>
        <a:p>
          <a:r>
            <a:rPr lang="en-US"/>
            <a:t>Ability to translate economic interests into legal categories</a:t>
          </a:r>
        </a:p>
      </dgm:t>
    </dgm:pt>
    <dgm:pt modelId="{8B2D4089-AB44-4D0E-9E83-80DD02101D73}" type="parTrans" cxnId="{3616DD15-ED83-4755-A2A5-218FBF57E170}">
      <dgm:prSet/>
      <dgm:spPr/>
      <dgm:t>
        <a:bodyPr/>
        <a:lstStyle/>
        <a:p>
          <a:endParaRPr lang="en-US"/>
        </a:p>
      </dgm:t>
    </dgm:pt>
    <dgm:pt modelId="{EFBD0C64-E04A-4572-B739-4DB773739CE7}" type="sibTrans" cxnId="{3616DD15-ED83-4755-A2A5-218FBF57E170}">
      <dgm:prSet/>
      <dgm:spPr/>
      <dgm:t>
        <a:bodyPr/>
        <a:lstStyle/>
        <a:p>
          <a:endParaRPr lang="en-US"/>
        </a:p>
      </dgm:t>
    </dgm:pt>
    <dgm:pt modelId="{9793BAD2-0F09-485A-B7B9-8509ED4C5E4A}">
      <dgm:prSet/>
      <dgm:spPr/>
      <dgm:t>
        <a:bodyPr/>
        <a:lstStyle/>
        <a:p>
          <a:r>
            <a:rPr lang="en-US" dirty="0"/>
            <a:t>Ability to repurpose legal categories for economic interests</a:t>
          </a:r>
        </a:p>
      </dgm:t>
    </dgm:pt>
    <dgm:pt modelId="{BF28FE52-0576-4631-9692-031F36176F3C}" type="parTrans" cxnId="{9FAFC324-BD86-4081-B238-57145938DB6D}">
      <dgm:prSet/>
      <dgm:spPr/>
      <dgm:t>
        <a:bodyPr/>
        <a:lstStyle/>
        <a:p>
          <a:endParaRPr lang="en-US"/>
        </a:p>
      </dgm:t>
    </dgm:pt>
    <dgm:pt modelId="{C9E7559C-3F3B-436B-AD29-9E40E9C2302C}" type="sibTrans" cxnId="{9FAFC324-BD86-4081-B238-57145938DB6D}">
      <dgm:prSet/>
      <dgm:spPr/>
      <dgm:t>
        <a:bodyPr/>
        <a:lstStyle/>
        <a:p>
          <a:endParaRPr lang="en-US"/>
        </a:p>
      </dgm:t>
    </dgm:pt>
    <dgm:pt modelId="{7B4B8DC4-6EB8-F948-AA79-ADEA7729C2E6}">
      <dgm:prSet/>
      <dgm:spPr/>
      <dgm:t>
        <a:bodyPr/>
        <a:lstStyle/>
        <a:p>
          <a:r>
            <a:rPr lang="en-US"/>
            <a:t>Persuasiveness</a:t>
          </a:r>
        </a:p>
      </dgm:t>
    </dgm:pt>
    <dgm:pt modelId="{EE336905-44B8-3E4E-816C-C8C30C2B5692}" type="parTrans" cxnId="{18285E86-3C91-AA41-99FB-F97C05A7E412}">
      <dgm:prSet/>
      <dgm:spPr/>
      <dgm:t>
        <a:bodyPr/>
        <a:lstStyle/>
        <a:p>
          <a:endParaRPr lang="en-US"/>
        </a:p>
      </dgm:t>
    </dgm:pt>
    <dgm:pt modelId="{059E33E2-F221-7248-8D4D-B0E35673A34B}" type="sibTrans" cxnId="{18285E86-3C91-AA41-99FB-F97C05A7E412}">
      <dgm:prSet/>
      <dgm:spPr/>
      <dgm:t>
        <a:bodyPr/>
        <a:lstStyle/>
        <a:p>
          <a:endParaRPr lang="en-US"/>
        </a:p>
      </dgm:t>
    </dgm:pt>
    <dgm:pt modelId="{75D04B01-87FB-8940-8AFC-EB8356D010B2}">
      <dgm:prSet/>
      <dgm:spPr/>
      <dgm:t>
        <a:bodyPr/>
        <a:lstStyle/>
        <a:p>
          <a:r>
            <a:rPr lang="en-US"/>
            <a:t>Creativity</a:t>
          </a:r>
        </a:p>
      </dgm:t>
    </dgm:pt>
    <dgm:pt modelId="{891B6598-4505-EE41-8207-0B158663C741}" type="parTrans" cxnId="{9F0677AB-4D65-434D-9D42-948B1F5E0028}">
      <dgm:prSet/>
      <dgm:spPr/>
      <dgm:t>
        <a:bodyPr/>
        <a:lstStyle/>
        <a:p>
          <a:endParaRPr lang="en-US"/>
        </a:p>
      </dgm:t>
    </dgm:pt>
    <dgm:pt modelId="{6386EAFC-3E99-EA4D-9FF1-FB22F298EAFB}" type="sibTrans" cxnId="{9F0677AB-4D65-434D-9D42-948B1F5E0028}">
      <dgm:prSet/>
      <dgm:spPr/>
      <dgm:t>
        <a:bodyPr/>
        <a:lstStyle/>
        <a:p>
          <a:endParaRPr lang="en-US"/>
        </a:p>
      </dgm:t>
    </dgm:pt>
    <dgm:pt modelId="{901A210D-19F2-D745-A41B-30E5417E5B07}">
      <dgm:prSet/>
      <dgm:spPr/>
      <dgm:t>
        <a:bodyPr/>
        <a:lstStyle/>
        <a:p>
          <a:r>
            <a:rPr lang="en-US" dirty="0"/>
            <a:t>Elastic ethics</a:t>
          </a:r>
        </a:p>
      </dgm:t>
    </dgm:pt>
    <dgm:pt modelId="{9E054A8E-3D75-8A49-88C4-A65BAECBD862}" type="parTrans" cxnId="{574EBC85-1800-B74A-B9B5-B02C76FAC8B8}">
      <dgm:prSet/>
      <dgm:spPr/>
      <dgm:t>
        <a:bodyPr/>
        <a:lstStyle/>
        <a:p>
          <a:endParaRPr lang="en-US"/>
        </a:p>
      </dgm:t>
    </dgm:pt>
    <dgm:pt modelId="{C5D205C5-6473-484B-998D-ECFDB7AFFA5F}" type="sibTrans" cxnId="{574EBC85-1800-B74A-B9B5-B02C76FAC8B8}">
      <dgm:prSet/>
      <dgm:spPr/>
      <dgm:t>
        <a:bodyPr/>
        <a:lstStyle/>
        <a:p>
          <a:endParaRPr lang="en-US"/>
        </a:p>
      </dgm:t>
    </dgm:pt>
    <dgm:pt modelId="{2EE5BC0A-5B5E-364E-AFDB-338B747EF419}" type="pres">
      <dgm:prSet presAssocID="{3CE1C039-4D7D-4110-8AE7-B8415671DE65}" presName="linear" presStyleCnt="0">
        <dgm:presLayoutVars>
          <dgm:animLvl val="lvl"/>
          <dgm:resizeHandles val="exact"/>
        </dgm:presLayoutVars>
      </dgm:prSet>
      <dgm:spPr/>
    </dgm:pt>
    <dgm:pt modelId="{B136CA37-17F0-CD47-BAD0-770E6A41DD05}" type="pres">
      <dgm:prSet presAssocID="{FBEBF78B-3347-4C28-9076-802F4A8758B6}" presName="parentText" presStyleLbl="node1" presStyleIdx="0" presStyleCnt="7">
        <dgm:presLayoutVars>
          <dgm:chMax val="0"/>
          <dgm:bulletEnabled val="1"/>
        </dgm:presLayoutVars>
      </dgm:prSet>
      <dgm:spPr/>
    </dgm:pt>
    <dgm:pt modelId="{18CC39F7-17FF-5641-8A5B-7EE323046715}" type="pres">
      <dgm:prSet presAssocID="{612328B2-4196-4DB1-81E8-8C2B543DAE29}" presName="spacer" presStyleCnt="0"/>
      <dgm:spPr/>
    </dgm:pt>
    <dgm:pt modelId="{D37C709D-96BC-CC45-BB2C-C05FCDBCDEA9}" type="pres">
      <dgm:prSet presAssocID="{CE2D2DA8-B3AB-4702-AFDA-CA26CB6D63A5}" presName="parentText" presStyleLbl="node1" presStyleIdx="1" presStyleCnt="7">
        <dgm:presLayoutVars>
          <dgm:chMax val="0"/>
          <dgm:bulletEnabled val="1"/>
        </dgm:presLayoutVars>
      </dgm:prSet>
      <dgm:spPr/>
    </dgm:pt>
    <dgm:pt modelId="{D94A2FE1-CC8A-D24E-ADE8-7FE01FA8960C}" type="pres">
      <dgm:prSet presAssocID="{959329CD-25E1-4313-9DA8-6522102D0D1C}" presName="spacer" presStyleCnt="0"/>
      <dgm:spPr/>
    </dgm:pt>
    <dgm:pt modelId="{E85BCC08-8691-E144-9199-BA1C34409590}" type="pres">
      <dgm:prSet presAssocID="{3AA020BD-E5BF-45A6-BF9C-2C3F3133BC3E}" presName="parentText" presStyleLbl="node1" presStyleIdx="2" presStyleCnt="7">
        <dgm:presLayoutVars>
          <dgm:chMax val="0"/>
          <dgm:bulletEnabled val="1"/>
        </dgm:presLayoutVars>
      </dgm:prSet>
      <dgm:spPr/>
    </dgm:pt>
    <dgm:pt modelId="{8A29E5AB-8EEC-2C4F-8841-CEEA65C2CEE9}" type="pres">
      <dgm:prSet presAssocID="{EFBD0C64-E04A-4572-B739-4DB773739CE7}" presName="spacer" presStyleCnt="0"/>
      <dgm:spPr/>
    </dgm:pt>
    <dgm:pt modelId="{24D4B17D-A490-984B-8D6C-A134F29E84B2}" type="pres">
      <dgm:prSet presAssocID="{9793BAD2-0F09-485A-B7B9-8509ED4C5E4A}" presName="parentText" presStyleLbl="node1" presStyleIdx="3" presStyleCnt="7">
        <dgm:presLayoutVars>
          <dgm:chMax val="0"/>
          <dgm:bulletEnabled val="1"/>
        </dgm:presLayoutVars>
      </dgm:prSet>
      <dgm:spPr/>
    </dgm:pt>
    <dgm:pt modelId="{C00C3897-1ADE-B143-8D0B-D1C7D16BFD4D}" type="pres">
      <dgm:prSet presAssocID="{C9E7559C-3F3B-436B-AD29-9E40E9C2302C}" presName="spacer" presStyleCnt="0"/>
      <dgm:spPr/>
    </dgm:pt>
    <dgm:pt modelId="{1D186EFD-96CC-DD45-A1E7-48F2E02ABC19}" type="pres">
      <dgm:prSet presAssocID="{75D04B01-87FB-8940-8AFC-EB8356D010B2}" presName="parentText" presStyleLbl="node1" presStyleIdx="4" presStyleCnt="7">
        <dgm:presLayoutVars>
          <dgm:chMax val="0"/>
          <dgm:bulletEnabled val="1"/>
        </dgm:presLayoutVars>
      </dgm:prSet>
      <dgm:spPr/>
    </dgm:pt>
    <dgm:pt modelId="{B0743E43-5FF5-C64F-A99F-74B889C052E9}" type="pres">
      <dgm:prSet presAssocID="{6386EAFC-3E99-EA4D-9FF1-FB22F298EAFB}" presName="spacer" presStyleCnt="0"/>
      <dgm:spPr/>
    </dgm:pt>
    <dgm:pt modelId="{C2F5D614-C6C1-204A-B0F9-FED0A54DA680}" type="pres">
      <dgm:prSet presAssocID="{7B4B8DC4-6EB8-F948-AA79-ADEA7729C2E6}" presName="parentText" presStyleLbl="node1" presStyleIdx="5" presStyleCnt="7">
        <dgm:presLayoutVars>
          <dgm:chMax val="0"/>
          <dgm:bulletEnabled val="1"/>
        </dgm:presLayoutVars>
      </dgm:prSet>
      <dgm:spPr/>
    </dgm:pt>
    <dgm:pt modelId="{CC0A7DB4-1289-7545-B0E6-F922FBE3A91B}" type="pres">
      <dgm:prSet presAssocID="{059E33E2-F221-7248-8D4D-B0E35673A34B}" presName="spacer" presStyleCnt="0"/>
      <dgm:spPr/>
    </dgm:pt>
    <dgm:pt modelId="{9EDAAFEC-D582-1C4A-9B74-A2B4679ED20C}" type="pres">
      <dgm:prSet presAssocID="{901A210D-19F2-D745-A41B-30E5417E5B07}" presName="parentText" presStyleLbl="node1" presStyleIdx="6" presStyleCnt="7">
        <dgm:presLayoutVars>
          <dgm:chMax val="0"/>
          <dgm:bulletEnabled val="1"/>
        </dgm:presLayoutVars>
      </dgm:prSet>
      <dgm:spPr/>
    </dgm:pt>
  </dgm:ptLst>
  <dgm:cxnLst>
    <dgm:cxn modelId="{2443780C-4B60-5345-BBF0-042F65251C5C}" type="presOf" srcId="{9793BAD2-0F09-485A-B7B9-8509ED4C5E4A}" destId="{24D4B17D-A490-984B-8D6C-A134F29E84B2}" srcOrd="0" destOrd="0" presId="urn:microsoft.com/office/officeart/2005/8/layout/vList2"/>
    <dgm:cxn modelId="{3616DD15-ED83-4755-A2A5-218FBF57E170}" srcId="{3CE1C039-4D7D-4110-8AE7-B8415671DE65}" destId="{3AA020BD-E5BF-45A6-BF9C-2C3F3133BC3E}" srcOrd="2" destOrd="0" parTransId="{8B2D4089-AB44-4D0E-9E83-80DD02101D73}" sibTransId="{EFBD0C64-E04A-4572-B739-4DB773739CE7}"/>
    <dgm:cxn modelId="{D3471316-D9BC-4F35-BEF9-A55AE9FF4DAC}" srcId="{3CE1C039-4D7D-4110-8AE7-B8415671DE65}" destId="{CE2D2DA8-B3AB-4702-AFDA-CA26CB6D63A5}" srcOrd="1" destOrd="0" parTransId="{1B31012B-90F0-4AA9-A63C-5107EB4DE2AE}" sibTransId="{959329CD-25E1-4313-9DA8-6522102D0D1C}"/>
    <dgm:cxn modelId="{870D6319-23B1-AC47-804E-40DF93CF656B}" type="presOf" srcId="{CE2D2DA8-B3AB-4702-AFDA-CA26CB6D63A5}" destId="{D37C709D-96BC-CC45-BB2C-C05FCDBCDEA9}" srcOrd="0" destOrd="0" presId="urn:microsoft.com/office/officeart/2005/8/layout/vList2"/>
    <dgm:cxn modelId="{9FAFC324-BD86-4081-B238-57145938DB6D}" srcId="{3CE1C039-4D7D-4110-8AE7-B8415671DE65}" destId="{9793BAD2-0F09-485A-B7B9-8509ED4C5E4A}" srcOrd="3" destOrd="0" parTransId="{BF28FE52-0576-4631-9692-031F36176F3C}" sibTransId="{C9E7559C-3F3B-436B-AD29-9E40E9C2302C}"/>
    <dgm:cxn modelId="{750C572A-F3CE-8E4D-9951-2EDD927D956E}" type="presOf" srcId="{3CE1C039-4D7D-4110-8AE7-B8415671DE65}" destId="{2EE5BC0A-5B5E-364E-AFDB-338B747EF419}" srcOrd="0" destOrd="0" presId="urn:microsoft.com/office/officeart/2005/8/layout/vList2"/>
    <dgm:cxn modelId="{BFE8E352-DF84-7449-8732-CDEE84DC8A5A}" type="presOf" srcId="{FBEBF78B-3347-4C28-9076-802F4A8758B6}" destId="{B136CA37-17F0-CD47-BAD0-770E6A41DD05}" srcOrd="0" destOrd="0" presId="urn:microsoft.com/office/officeart/2005/8/layout/vList2"/>
    <dgm:cxn modelId="{574EBC85-1800-B74A-B9B5-B02C76FAC8B8}" srcId="{3CE1C039-4D7D-4110-8AE7-B8415671DE65}" destId="{901A210D-19F2-D745-A41B-30E5417E5B07}" srcOrd="6" destOrd="0" parTransId="{9E054A8E-3D75-8A49-88C4-A65BAECBD862}" sibTransId="{C5D205C5-6473-484B-998D-ECFDB7AFFA5F}"/>
    <dgm:cxn modelId="{18285E86-3C91-AA41-99FB-F97C05A7E412}" srcId="{3CE1C039-4D7D-4110-8AE7-B8415671DE65}" destId="{7B4B8DC4-6EB8-F948-AA79-ADEA7729C2E6}" srcOrd="5" destOrd="0" parTransId="{EE336905-44B8-3E4E-816C-C8C30C2B5692}" sibTransId="{059E33E2-F221-7248-8D4D-B0E35673A34B}"/>
    <dgm:cxn modelId="{2268DA96-4AFB-5343-8A8F-EC73CD5A2D04}" type="presOf" srcId="{7B4B8DC4-6EB8-F948-AA79-ADEA7729C2E6}" destId="{C2F5D614-C6C1-204A-B0F9-FED0A54DA680}" srcOrd="0" destOrd="0" presId="urn:microsoft.com/office/officeart/2005/8/layout/vList2"/>
    <dgm:cxn modelId="{9F0677AB-4D65-434D-9D42-948B1F5E0028}" srcId="{3CE1C039-4D7D-4110-8AE7-B8415671DE65}" destId="{75D04B01-87FB-8940-8AFC-EB8356D010B2}" srcOrd="4" destOrd="0" parTransId="{891B6598-4505-EE41-8207-0B158663C741}" sibTransId="{6386EAFC-3E99-EA4D-9FF1-FB22F298EAFB}"/>
    <dgm:cxn modelId="{C2E313C0-BB00-2C48-BBF6-595902CADB2C}" type="presOf" srcId="{901A210D-19F2-D745-A41B-30E5417E5B07}" destId="{9EDAAFEC-D582-1C4A-9B74-A2B4679ED20C}" srcOrd="0" destOrd="0" presId="urn:microsoft.com/office/officeart/2005/8/layout/vList2"/>
    <dgm:cxn modelId="{99B585C1-4A94-8D43-A7C5-859CCFCEAE13}" type="presOf" srcId="{75D04B01-87FB-8940-8AFC-EB8356D010B2}" destId="{1D186EFD-96CC-DD45-A1E7-48F2E02ABC19}" srcOrd="0" destOrd="0" presId="urn:microsoft.com/office/officeart/2005/8/layout/vList2"/>
    <dgm:cxn modelId="{257FAAC7-4C2A-4E5A-AECA-198E4BBF5739}" srcId="{3CE1C039-4D7D-4110-8AE7-B8415671DE65}" destId="{FBEBF78B-3347-4C28-9076-802F4A8758B6}" srcOrd="0" destOrd="0" parTransId="{C8821FF8-0BF4-4EA1-B09A-4360BE15C444}" sibTransId="{612328B2-4196-4DB1-81E8-8C2B543DAE29}"/>
    <dgm:cxn modelId="{AE5002D3-C3B9-F34D-B37E-5BDCB7D598CE}" type="presOf" srcId="{3AA020BD-E5BF-45A6-BF9C-2C3F3133BC3E}" destId="{E85BCC08-8691-E144-9199-BA1C34409590}" srcOrd="0" destOrd="0" presId="urn:microsoft.com/office/officeart/2005/8/layout/vList2"/>
    <dgm:cxn modelId="{E9F7896D-2516-4F4F-A6AD-733A829D9B64}" type="presParOf" srcId="{2EE5BC0A-5B5E-364E-AFDB-338B747EF419}" destId="{B136CA37-17F0-CD47-BAD0-770E6A41DD05}" srcOrd="0" destOrd="0" presId="urn:microsoft.com/office/officeart/2005/8/layout/vList2"/>
    <dgm:cxn modelId="{85A50D9A-6D99-EA41-9199-F212F20D3EDA}" type="presParOf" srcId="{2EE5BC0A-5B5E-364E-AFDB-338B747EF419}" destId="{18CC39F7-17FF-5641-8A5B-7EE323046715}" srcOrd="1" destOrd="0" presId="urn:microsoft.com/office/officeart/2005/8/layout/vList2"/>
    <dgm:cxn modelId="{CA5D35FF-A091-9849-8203-9F0F63F732C6}" type="presParOf" srcId="{2EE5BC0A-5B5E-364E-AFDB-338B747EF419}" destId="{D37C709D-96BC-CC45-BB2C-C05FCDBCDEA9}" srcOrd="2" destOrd="0" presId="urn:microsoft.com/office/officeart/2005/8/layout/vList2"/>
    <dgm:cxn modelId="{41EB58CD-52A3-6B49-ACC6-D179CEB53482}" type="presParOf" srcId="{2EE5BC0A-5B5E-364E-AFDB-338B747EF419}" destId="{D94A2FE1-CC8A-D24E-ADE8-7FE01FA8960C}" srcOrd="3" destOrd="0" presId="urn:microsoft.com/office/officeart/2005/8/layout/vList2"/>
    <dgm:cxn modelId="{A19408DC-6EA8-A440-A299-03686DD8B000}" type="presParOf" srcId="{2EE5BC0A-5B5E-364E-AFDB-338B747EF419}" destId="{E85BCC08-8691-E144-9199-BA1C34409590}" srcOrd="4" destOrd="0" presId="urn:microsoft.com/office/officeart/2005/8/layout/vList2"/>
    <dgm:cxn modelId="{6B374B83-7BF2-4A4C-8116-DD0F3E15DD91}" type="presParOf" srcId="{2EE5BC0A-5B5E-364E-AFDB-338B747EF419}" destId="{8A29E5AB-8EEC-2C4F-8841-CEEA65C2CEE9}" srcOrd="5" destOrd="0" presId="urn:microsoft.com/office/officeart/2005/8/layout/vList2"/>
    <dgm:cxn modelId="{60D0100B-7AE9-D441-A26B-3481C7EC9A20}" type="presParOf" srcId="{2EE5BC0A-5B5E-364E-AFDB-338B747EF419}" destId="{24D4B17D-A490-984B-8D6C-A134F29E84B2}" srcOrd="6" destOrd="0" presId="urn:microsoft.com/office/officeart/2005/8/layout/vList2"/>
    <dgm:cxn modelId="{9F5201DC-FDEA-7C4A-9644-BE66C11E8478}" type="presParOf" srcId="{2EE5BC0A-5B5E-364E-AFDB-338B747EF419}" destId="{C00C3897-1ADE-B143-8D0B-D1C7D16BFD4D}" srcOrd="7" destOrd="0" presId="urn:microsoft.com/office/officeart/2005/8/layout/vList2"/>
    <dgm:cxn modelId="{EDC00304-2966-E445-9AD3-9EB34597A35C}" type="presParOf" srcId="{2EE5BC0A-5B5E-364E-AFDB-338B747EF419}" destId="{1D186EFD-96CC-DD45-A1E7-48F2E02ABC19}" srcOrd="8" destOrd="0" presId="urn:microsoft.com/office/officeart/2005/8/layout/vList2"/>
    <dgm:cxn modelId="{6EE8CDAA-C615-3143-A340-0F8F8A3B0E1F}" type="presParOf" srcId="{2EE5BC0A-5B5E-364E-AFDB-338B747EF419}" destId="{B0743E43-5FF5-C64F-A99F-74B889C052E9}" srcOrd="9" destOrd="0" presId="urn:microsoft.com/office/officeart/2005/8/layout/vList2"/>
    <dgm:cxn modelId="{B0DC4E76-FC8B-1646-B63C-1039F65FB0AB}" type="presParOf" srcId="{2EE5BC0A-5B5E-364E-AFDB-338B747EF419}" destId="{C2F5D614-C6C1-204A-B0F9-FED0A54DA680}" srcOrd="10" destOrd="0" presId="urn:microsoft.com/office/officeart/2005/8/layout/vList2"/>
    <dgm:cxn modelId="{E68A28C0-6A23-5E44-81E7-610DD742E5B6}" type="presParOf" srcId="{2EE5BC0A-5B5E-364E-AFDB-338B747EF419}" destId="{CC0A7DB4-1289-7545-B0E6-F922FBE3A91B}" srcOrd="11" destOrd="0" presId="urn:microsoft.com/office/officeart/2005/8/layout/vList2"/>
    <dgm:cxn modelId="{15E58A78-B186-CD4C-90A4-A75208C332AF}" type="presParOf" srcId="{2EE5BC0A-5B5E-364E-AFDB-338B747EF419}" destId="{9EDAAFEC-D582-1C4A-9B74-A2B4679ED20C}"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3F4363-7653-4FB1-8EC4-C52ABF83FF1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3370F2B-D5FF-4499-AFB5-71EED70D6E8B}">
      <dgm:prSet/>
      <dgm:spPr/>
      <dgm:t>
        <a:bodyPr/>
        <a:lstStyle/>
        <a:p>
          <a:r>
            <a:rPr lang="en-US" dirty="0"/>
            <a:t>Priority</a:t>
          </a:r>
        </a:p>
      </dgm:t>
    </dgm:pt>
    <dgm:pt modelId="{3177D416-4B56-4741-897E-4E31A3582063}" type="parTrans" cxnId="{0F859314-6B0E-42F0-8065-B6B893070FF4}">
      <dgm:prSet/>
      <dgm:spPr/>
      <dgm:t>
        <a:bodyPr/>
        <a:lstStyle/>
        <a:p>
          <a:endParaRPr lang="en-US"/>
        </a:p>
      </dgm:t>
    </dgm:pt>
    <dgm:pt modelId="{5C10D92C-BAEE-4647-8245-CBDE7D1F330F}" type="sibTrans" cxnId="{0F859314-6B0E-42F0-8065-B6B893070FF4}">
      <dgm:prSet/>
      <dgm:spPr/>
      <dgm:t>
        <a:bodyPr/>
        <a:lstStyle/>
        <a:p>
          <a:endParaRPr lang="en-US"/>
        </a:p>
      </dgm:t>
    </dgm:pt>
    <dgm:pt modelId="{EC7D2BA9-5F72-4CC1-9F94-C2A1C99414DA}">
      <dgm:prSet/>
      <dgm:spPr/>
      <dgm:t>
        <a:bodyPr/>
        <a:lstStyle/>
        <a:p>
          <a:r>
            <a:rPr lang="en-US" dirty="0"/>
            <a:t>Ranking</a:t>
          </a:r>
        </a:p>
      </dgm:t>
    </dgm:pt>
    <dgm:pt modelId="{781C9FAB-D5BD-4476-A269-27184B628F76}" type="parTrans" cxnId="{3F84EBC8-6363-476D-8A17-52A63B147723}">
      <dgm:prSet/>
      <dgm:spPr/>
      <dgm:t>
        <a:bodyPr/>
        <a:lstStyle/>
        <a:p>
          <a:endParaRPr lang="en-US"/>
        </a:p>
      </dgm:t>
    </dgm:pt>
    <dgm:pt modelId="{A1844790-F6D4-463F-9C19-262E513780D5}" type="sibTrans" cxnId="{3F84EBC8-6363-476D-8A17-52A63B147723}">
      <dgm:prSet/>
      <dgm:spPr/>
      <dgm:t>
        <a:bodyPr/>
        <a:lstStyle/>
        <a:p>
          <a:endParaRPr lang="en-US"/>
        </a:p>
      </dgm:t>
    </dgm:pt>
    <dgm:pt modelId="{70989543-FF53-4DAC-B002-9307FA15D993}">
      <dgm:prSet/>
      <dgm:spPr/>
      <dgm:t>
        <a:bodyPr/>
        <a:lstStyle/>
        <a:p>
          <a:r>
            <a:rPr lang="en-US" dirty="0"/>
            <a:t>Durability</a:t>
          </a:r>
        </a:p>
      </dgm:t>
    </dgm:pt>
    <dgm:pt modelId="{26696CF6-D263-4885-9AB3-474B5CF4F573}" type="parTrans" cxnId="{F5D71730-B8B2-4706-BBFF-BDB0572C8D8B}">
      <dgm:prSet/>
      <dgm:spPr/>
      <dgm:t>
        <a:bodyPr/>
        <a:lstStyle/>
        <a:p>
          <a:endParaRPr lang="en-US"/>
        </a:p>
      </dgm:t>
    </dgm:pt>
    <dgm:pt modelId="{C1902A7C-5984-4FF2-9489-79E1C57B9FAC}" type="sibTrans" cxnId="{F5D71730-B8B2-4706-BBFF-BDB0572C8D8B}">
      <dgm:prSet/>
      <dgm:spPr/>
      <dgm:t>
        <a:bodyPr/>
        <a:lstStyle/>
        <a:p>
          <a:endParaRPr lang="en-US"/>
        </a:p>
      </dgm:t>
    </dgm:pt>
    <dgm:pt modelId="{0460102A-0D23-41A6-9663-036FA221E9BA}">
      <dgm:prSet/>
      <dgm:spPr/>
      <dgm:t>
        <a:bodyPr/>
        <a:lstStyle/>
        <a:p>
          <a:r>
            <a:rPr lang="en-US" dirty="0"/>
            <a:t>Extension in time</a:t>
          </a:r>
        </a:p>
      </dgm:t>
    </dgm:pt>
    <dgm:pt modelId="{08E5EBB6-085D-4B69-9334-287744570D56}" type="parTrans" cxnId="{D4776748-4C17-4483-9051-1A1B0A3F6838}">
      <dgm:prSet/>
      <dgm:spPr/>
      <dgm:t>
        <a:bodyPr/>
        <a:lstStyle/>
        <a:p>
          <a:endParaRPr lang="en-US"/>
        </a:p>
      </dgm:t>
    </dgm:pt>
    <dgm:pt modelId="{9B785B4A-B0C8-4998-BCAC-1278031F5669}" type="sibTrans" cxnId="{D4776748-4C17-4483-9051-1A1B0A3F6838}">
      <dgm:prSet/>
      <dgm:spPr/>
      <dgm:t>
        <a:bodyPr/>
        <a:lstStyle/>
        <a:p>
          <a:endParaRPr lang="en-US"/>
        </a:p>
      </dgm:t>
    </dgm:pt>
    <dgm:pt modelId="{EA4D6365-BAEA-4E72-8852-BDF083674E2C}">
      <dgm:prSet/>
      <dgm:spPr/>
      <dgm:t>
        <a:bodyPr/>
        <a:lstStyle/>
        <a:p>
          <a:r>
            <a:rPr lang="en-US" dirty="0"/>
            <a:t>Universality</a:t>
          </a:r>
        </a:p>
      </dgm:t>
    </dgm:pt>
    <dgm:pt modelId="{7978F92E-A609-4D9F-9EB7-E63C3F83D226}" type="parTrans" cxnId="{2018751C-F1F4-47CC-B984-2415BD32B80D}">
      <dgm:prSet/>
      <dgm:spPr/>
      <dgm:t>
        <a:bodyPr/>
        <a:lstStyle/>
        <a:p>
          <a:endParaRPr lang="en-US"/>
        </a:p>
      </dgm:t>
    </dgm:pt>
    <dgm:pt modelId="{E2317418-2207-41CC-92E9-5E360BF6639A}" type="sibTrans" cxnId="{2018751C-F1F4-47CC-B984-2415BD32B80D}">
      <dgm:prSet/>
      <dgm:spPr/>
      <dgm:t>
        <a:bodyPr/>
        <a:lstStyle/>
        <a:p>
          <a:endParaRPr lang="en-US"/>
        </a:p>
      </dgm:t>
    </dgm:pt>
    <dgm:pt modelId="{48B4FFDD-A0CA-477B-9143-E77A8B9838E9}">
      <dgm:prSet/>
      <dgm:spPr/>
      <dgm:t>
        <a:bodyPr/>
        <a:lstStyle/>
        <a:p>
          <a:r>
            <a:rPr lang="en-US" dirty="0"/>
            <a:t>Extension in space</a:t>
          </a:r>
        </a:p>
      </dgm:t>
    </dgm:pt>
    <dgm:pt modelId="{00C7DDFC-9A07-4029-9118-883A7F9D290A}" type="parTrans" cxnId="{057C95F9-4A8F-4CD1-87C7-F0941E90BC51}">
      <dgm:prSet/>
      <dgm:spPr/>
      <dgm:t>
        <a:bodyPr/>
        <a:lstStyle/>
        <a:p>
          <a:endParaRPr lang="en-US"/>
        </a:p>
      </dgm:t>
    </dgm:pt>
    <dgm:pt modelId="{AB62A7BC-213D-425B-890D-FF49C3D341D1}" type="sibTrans" cxnId="{057C95F9-4A8F-4CD1-87C7-F0941E90BC51}">
      <dgm:prSet/>
      <dgm:spPr/>
      <dgm:t>
        <a:bodyPr/>
        <a:lstStyle/>
        <a:p>
          <a:endParaRPr lang="en-US"/>
        </a:p>
      </dgm:t>
    </dgm:pt>
    <dgm:pt modelId="{5A7883DD-2547-48DB-820F-CF896C052658}">
      <dgm:prSet/>
      <dgm:spPr/>
      <dgm:t>
        <a:bodyPr/>
        <a:lstStyle/>
        <a:p>
          <a:r>
            <a:rPr lang="en-US" dirty="0"/>
            <a:t>Convertibility </a:t>
          </a:r>
        </a:p>
      </dgm:t>
    </dgm:pt>
    <dgm:pt modelId="{3A1557C6-79CA-4B6D-B691-E27DB34CD521}" type="parTrans" cxnId="{C8083672-1BF8-47D7-BCAF-6190D17D2B73}">
      <dgm:prSet/>
      <dgm:spPr/>
      <dgm:t>
        <a:bodyPr/>
        <a:lstStyle/>
        <a:p>
          <a:endParaRPr lang="en-US"/>
        </a:p>
      </dgm:t>
    </dgm:pt>
    <dgm:pt modelId="{F92EF9D8-DEB8-4863-8093-AA0E20170122}" type="sibTrans" cxnId="{C8083672-1BF8-47D7-BCAF-6190D17D2B73}">
      <dgm:prSet/>
      <dgm:spPr/>
      <dgm:t>
        <a:bodyPr/>
        <a:lstStyle/>
        <a:p>
          <a:endParaRPr lang="en-US"/>
        </a:p>
      </dgm:t>
    </dgm:pt>
    <dgm:pt modelId="{BDE85CF9-9BDF-49D9-8664-8641EA4F947E}">
      <dgm:prSet/>
      <dgm:spPr/>
      <dgm:t>
        <a:bodyPr/>
        <a:lstStyle/>
        <a:p>
          <a:r>
            <a:rPr lang="en-US" dirty="0"/>
            <a:t>Lock-in past gains</a:t>
          </a:r>
        </a:p>
      </dgm:t>
    </dgm:pt>
    <dgm:pt modelId="{C42FEEC7-AF1D-4324-8717-2F77F48D19A5}" type="parTrans" cxnId="{93E2B07E-7C11-4078-A9E3-8072D034486C}">
      <dgm:prSet/>
      <dgm:spPr/>
      <dgm:t>
        <a:bodyPr/>
        <a:lstStyle/>
        <a:p>
          <a:endParaRPr lang="en-US"/>
        </a:p>
      </dgm:t>
    </dgm:pt>
    <dgm:pt modelId="{1EB28E10-6678-4D44-B39A-790A61402C55}" type="sibTrans" cxnId="{93E2B07E-7C11-4078-A9E3-8072D034486C}">
      <dgm:prSet/>
      <dgm:spPr/>
      <dgm:t>
        <a:bodyPr/>
        <a:lstStyle/>
        <a:p>
          <a:endParaRPr lang="en-US"/>
        </a:p>
      </dgm:t>
    </dgm:pt>
    <dgm:pt modelId="{8DBC2A9C-1FA0-B042-B1AA-2915F76C69D9}" type="pres">
      <dgm:prSet presAssocID="{BA3F4363-7653-4FB1-8EC4-C52ABF83FF12}" presName="Name0" presStyleCnt="0">
        <dgm:presLayoutVars>
          <dgm:dir/>
          <dgm:animLvl val="lvl"/>
          <dgm:resizeHandles val="exact"/>
        </dgm:presLayoutVars>
      </dgm:prSet>
      <dgm:spPr/>
    </dgm:pt>
    <dgm:pt modelId="{44304F57-3D22-BA4C-BA93-D2F2AD20A055}" type="pres">
      <dgm:prSet presAssocID="{C3370F2B-D5FF-4499-AFB5-71EED70D6E8B}" presName="linNode" presStyleCnt="0"/>
      <dgm:spPr/>
    </dgm:pt>
    <dgm:pt modelId="{285233C2-3F23-F34E-9A55-A46FA5CEC992}" type="pres">
      <dgm:prSet presAssocID="{C3370F2B-D5FF-4499-AFB5-71EED70D6E8B}" presName="parentText" presStyleLbl="node1" presStyleIdx="0" presStyleCnt="4">
        <dgm:presLayoutVars>
          <dgm:chMax val="1"/>
          <dgm:bulletEnabled val="1"/>
        </dgm:presLayoutVars>
      </dgm:prSet>
      <dgm:spPr/>
    </dgm:pt>
    <dgm:pt modelId="{D24BA188-50FF-9A49-A8C0-597E2078AEA5}" type="pres">
      <dgm:prSet presAssocID="{C3370F2B-D5FF-4499-AFB5-71EED70D6E8B}" presName="descendantText" presStyleLbl="alignAccFollowNode1" presStyleIdx="0" presStyleCnt="4">
        <dgm:presLayoutVars>
          <dgm:bulletEnabled val="1"/>
        </dgm:presLayoutVars>
      </dgm:prSet>
      <dgm:spPr/>
    </dgm:pt>
    <dgm:pt modelId="{51C3DE79-509F-5346-B85E-5E99C460D670}" type="pres">
      <dgm:prSet presAssocID="{5C10D92C-BAEE-4647-8245-CBDE7D1F330F}" presName="sp" presStyleCnt="0"/>
      <dgm:spPr/>
    </dgm:pt>
    <dgm:pt modelId="{4DD0FF7D-9319-8149-94A5-C8E150012917}" type="pres">
      <dgm:prSet presAssocID="{70989543-FF53-4DAC-B002-9307FA15D993}" presName="linNode" presStyleCnt="0"/>
      <dgm:spPr/>
    </dgm:pt>
    <dgm:pt modelId="{D967E33D-3CFD-C84E-A295-F0F62CB63613}" type="pres">
      <dgm:prSet presAssocID="{70989543-FF53-4DAC-B002-9307FA15D993}" presName="parentText" presStyleLbl="node1" presStyleIdx="1" presStyleCnt="4">
        <dgm:presLayoutVars>
          <dgm:chMax val="1"/>
          <dgm:bulletEnabled val="1"/>
        </dgm:presLayoutVars>
      </dgm:prSet>
      <dgm:spPr/>
    </dgm:pt>
    <dgm:pt modelId="{CA548744-7214-1C47-B4D6-80E4920E3C9A}" type="pres">
      <dgm:prSet presAssocID="{70989543-FF53-4DAC-B002-9307FA15D993}" presName="descendantText" presStyleLbl="alignAccFollowNode1" presStyleIdx="1" presStyleCnt="4">
        <dgm:presLayoutVars>
          <dgm:bulletEnabled val="1"/>
        </dgm:presLayoutVars>
      </dgm:prSet>
      <dgm:spPr/>
    </dgm:pt>
    <dgm:pt modelId="{3CBD36CA-2CE1-E74D-B958-1C0FF683A6A2}" type="pres">
      <dgm:prSet presAssocID="{C1902A7C-5984-4FF2-9489-79E1C57B9FAC}" presName="sp" presStyleCnt="0"/>
      <dgm:spPr/>
    </dgm:pt>
    <dgm:pt modelId="{37D8DD6C-CAF2-B84D-9AE5-B6DE4235A722}" type="pres">
      <dgm:prSet presAssocID="{5A7883DD-2547-48DB-820F-CF896C052658}" presName="linNode" presStyleCnt="0"/>
      <dgm:spPr/>
    </dgm:pt>
    <dgm:pt modelId="{D6F9AD71-87D5-CD42-8C42-C510A44F570C}" type="pres">
      <dgm:prSet presAssocID="{5A7883DD-2547-48DB-820F-CF896C052658}" presName="parentText" presStyleLbl="node1" presStyleIdx="2" presStyleCnt="4">
        <dgm:presLayoutVars>
          <dgm:chMax val="1"/>
          <dgm:bulletEnabled val="1"/>
        </dgm:presLayoutVars>
      </dgm:prSet>
      <dgm:spPr/>
    </dgm:pt>
    <dgm:pt modelId="{0E6E1FCC-A09C-9040-9A76-23AD64F74319}" type="pres">
      <dgm:prSet presAssocID="{5A7883DD-2547-48DB-820F-CF896C052658}" presName="descendantText" presStyleLbl="alignAccFollowNode1" presStyleIdx="2" presStyleCnt="4">
        <dgm:presLayoutVars>
          <dgm:bulletEnabled val="1"/>
        </dgm:presLayoutVars>
      </dgm:prSet>
      <dgm:spPr/>
    </dgm:pt>
    <dgm:pt modelId="{6B693453-959A-774C-9CC5-EBC80A22DA17}" type="pres">
      <dgm:prSet presAssocID="{F92EF9D8-DEB8-4863-8093-AA0E20170122}" presName="sp" presStyleCnt="0"/>
      <dgm:spPr/>
    </dgm:pt>
    <dgm:pt modelId="{50AB23F9-FAFC-3D4D-8D7A-DC5266B0F4B8}" type="pres">
      <dgm:prSet presAssocID="{EA4D6365-BAEA-4E72-8852-BDF083674E2C}" presName="linNode" presStyleCnt="0"/>
      <dgm:spPr/>
    </dgm:pt>
    <dgm:pt modelId="{E090E3F3-522F-E94F-B2BB-A7D065A09841}" type="pres">
      <dgm:prSet presAssocID="{EA4D6365-BAEA-4E72-8852-BDF083674E2C}" presName="parentText" presStyleLbl="node1" presStyleIdx="3" presStyleCnt="4">
        <dgm:presLayoutVars>
          <dgm:chMax val="1"/>
          <dgm:bulletEnabled val="1"/>
        </dgm:presLayoutVars>
      </dgm:prSet>
      <dgm:spPr/>
    </dgm:pt>
    <dgm:pt modelId="{06BCABEA-55B4-124B-9D7C-101BB16CBD64}" type="pres">
      <dgm:prSet presAssocID="{EA4D6365-BAEA-4E72-8852-BDF083674E2C}" presName="descendantText" presStyleLbl="alignAccFollowNode1" presStyleIdx="3" presStyleCnt="4">
        <dgm:presLayoutVars>
          <dgm:bulletEnabled val="1"/>
        </dgm:presLayoutVars>
      </dgm:prSet>
      <dgm:spPr/>
    </dgm:pt>
  </dgm:ptLst>
  <dgm:cxnLst>
    <dgm:cxn modelId="{12D10509-E3A3-9F44-B546-38B8899FF5EE}" type="presOf" srcId="{C3370F2B-D5FF-4499-AFB5-71EED70D6E8B}" destId="{285233C2-3F23-F34E-9A55-A46FA5CEC992}" srcOrd="0" destOrd="0" presId="urn:microsoft.com/office/officeart/2005/8/layout/vList5"/>
    <dgm:cxn modelId="{464DFB13-0274-6348-8066-DA9415E4D32F}" type="presOf" srcId="{48B4FFDD-A0CA-477B-9143-E77A8B9838E9}" destId="{06BCABEA-55B4-124B-9D7C-101BB16CBD64}" srcOrd="0" destOrd="0" presId="urn:microsoft.com/office/officeart/2005/8/layout/vList5"/>
    <dgm:cxn modelId="{0F859314-6B0E-42F0-8065-B6B893070FF4}" srcId="{BA3F4363-7653-4FB1-8EC4-C52ABF83FF12}" destId="{C3370F2B-D5FF-4499-AFB5-71EED70D6E8B}" srcOrd="0" destOrd="0" parTransId="{3177D416-4B56-4741-897E-4E31A3582063}" sibTransId="{5C10D92C-BAEE-4647-8245-CBDE7D1F330F}"/>
    <dgm:cxn modelId="{2018751C-F1F4-47CC-B984-2415BD32B80D}" srcId="{BA3F4363-7653-4FB1-8EC4-C52ABF83FF12}" destId="{EA4D6365-BAEA-4E72-8852-BDF083674E2C}" srcOrd="3" destOrd="0" parTransId="{7978F92E-A609-4D9F-9EB7-E63C3F83D226}" sibTransId="{E2317418-2207-41CC-92E9-5E360BF6639A}"/>
    <dgm:cxn modelId="{E149662F-C5AD-6C4C-9A61-3ADF046385AB}" type="presOf" srcId="{BDE85CF9-9BDF-49D9-8664-8641EA4F947E}" destId="{0E6E1FCC-A09C-9040-9A76-23AD64F74319}" srcOrd="0" destOrd="0" presId="urn:microsoft.com/office/officeart/2005/8/layout/vList5"/>
    <dgm:cxn modelId="{F5D71730-B8B2-4706-BBFF-BDB0572C8D8B}" srcId="{BA3F4363-7653-4FB1-8EC4-C52ABF83FF12}" destId="{70989543-FF53-4DAC-B002-9307FA15D993}" srcOrd="1" destOrd="0" parTransId="{26696CF6-D263-4885-9AB3-474B5CF4F573}" sibTransId="{C1902A7C-5984-4FF2-9489-79E1C57B9FAC}"/>
    <dgm:cxn modelId="{F0846C38-BC65-A545-B3C9-2BFD86513AC6}" type="presOf" srcId="{5A7883DD-2547-48DB-820F-CF896C052658}" destId="{D6F9AD71-87D5-CD42-8C42-C510A44F570C}" srcOrd="0" destOrd="0" presId="urn:microsoft.com/office/officeart/2005/8/layout/vList5"/>
    <dgm:cxn modelId="{D4776748-4C17-4483-9051-1A1B0A3F6838}" srcId="{70989543-FF53-4DAC-B002-9307FA15D993}" destId="{0460102A-0D23-41A6-9663-036FA221E9BA}" srcOrd="0" destOrd="0" parTransId="{08E5EBB6-085D-4B69-9334-287744570D56}" sibTransId="{9B785B4A-B0C8-4998-BCAC-1278031F5669}"/>
    <dgm:cxn modelId="{C8083672-1BF8-47D7-BCAF-6190D17D2B73}" srcId="{BA3F4363-7653-4FB1-8EC4-C52ABF83FF12}" destId="{5A7883DD-2547-48DB-820F-CF896C052658}" srcOrd="2" destOrd="0" parTransId="{3A1557C6-79CA-4B6D-B691-E27DB34CD521}" sibTransId="{F92EF9D8-DEB8-4863-8093-AA0E20170122}"/>
    <dgm:cxn modelId="{FC806A7B-77DD-DF4A-919E-EC41F98AB413}" type="presOf" srcId="{0460102A-0D23-41A6-9663-036FA221E9BA}" destId="{CA548744-7214-1C47-B4D6-80E4920E3C9A}" srcOrd="0" destOrd="0" presId="urn:microsoft.com/office/officeart/2005/8/layout/vList5"/>
    <dgm:cxn modelId="{93E2B07E-7C11-4078-A9E3-8072D034486C}" srcId="{5A7883DD-2547-48DB-820F-CF896C052658}" destId="{BDE85CF9-9BDF-49D9-8664-8641EA4F947E}" srcOrd="0" destOrd="0" parTransId="{C42FEEC7-AF1D-4324-8717-2F77F48D19A5}" sibTransId="{1EB28E10-6678-4D44-B39A-790A61402C55}"/>
    <dgm:cxn modelId="{DBFD4289-3CAA-5348-97A5-24651717D384}" type="presOf" srcId="{70989543-FF53-4DAC-B002-9307FA15D993}" destId="{D967E33D-3CFD-C84E-A295-F0F62CB63613}" srcOrd="0" destOrd="0" presId="urn:microsoft.com/office/officeart/2005/8/layout/vList5"/>
    <dgm:cxn modelId="{AB0687A2-7C5B-3544-BFF6-307340FC936E}" type="presOf" srcId="{EA4D6365-BAEA-4E72-8852-BDF083674E2C}" destId="{E090E3F3-522F-E94F-B2BB-A7D065A09841}" srcOrd="0" destOrd="0" presId="urn:microsoft.com/office/officeart/2005/8/layout/vList5"/>
    <dgm:cxn modelId="{3F84EBC8-6363-476D-8A17-52A63B147723}" srcId="{C3370F2B-D5FF-4499-AFB5-71EED70D6E8B}" destId="{EC7D2BA9-5F72-4CC1-9F94-C2A1C99414DA}" srcOrd="0" destOrd="0" parTransId="{781C9FAB-D5BD-4476-A269-27184B628F76}" sibTransId="{A1844790-F6D4-463F-9C19-262E513780D5}"/>
    <dgm:cxn modelId="{9C83F4CC-E52D-7E42-A8E7-7BD13A884C6F}" type="presOf" srcId="{BA3F4363-7653-4FB1-8EC4-C52ABF83FF12}" destId="{8DBC2A9C-1FA0-B042-B1AA-2915F76C69D9}" srcOrd="0" destOrd="0" presId="urn:microsoft.com/office/officeart/2005/8/layout/vList5"/>
    <dgm:cxn modelId="{9001E3E2-04CD-C040-B06D-F78FAA3D6667}" type="presOf" srcId="{EC7D2BA9-5F72-4CC1-9F94-C2A1C99414DA}" destId="{D24BA188-50FF-9A49-A8C0-597E2078AEA5}" srcOrd="0" destOrd="0" presId="urn:microsoft.com/office/officeart/2005/8/layout/vList5"/>
    <dgm:cxn modelId="{057C95F9-4A8F-4CD1-87C7-F0941E90BC51}" srcId="{EA4D6365-BAEA-4E72-8852-BDF083674E2C}" destId="{48B4FFDD-A0CA-477B-9143-E77A8B9838E9}" srcOrd="0" destOrd="0" parTransId="{00C7DDFC-9A07-4029-9118-883A7F9D290A}" sibTransId="{AB62A7BC-213D-425B-890D-FF49C3D341D1}"/>
    <dgm:cxn modelId="{D91FC2C1-AA91-914E-98E1-74655955C622}" type="presParOf" srcId="{8DBC2A9C-1FA0-B042-B1AA-2915F76C69D9}" destId="{44304F57-3D22-BA4C-BA93-D2F2AD20A055}" srcOrd="0" destOrd="0" presId="urn:microsoft.com/office/officeart/2005/8/layout/vList5"/>
    <dgm:cxn modelId="{DA477235-5369-1B42-9F61-E4C15E8BE83A}" type="presParOf" srcId="{44304F57-3D22-BA4C-BA93-D2F2AD20A055}" destId="{285233C2-3F23-F34E-9A55-A46FA5CEC992}" srcOrd="0" destOrd="0" presId="urn:microsoft.com/office/officeart/2005/8/layout/vList5"/>
    <dgm:cxn modelId="{32147027-E4E3-204E-88BF-170BAEA055FE}" type="presParOf" srcId="{44304F57-3D22-BA4C-BA93-D2F2AD20A055}" destId="{D24BA188-50FF-9A49-A8C0-597E2078AEA5}" srcOrd="1" destOrd="0" presId="urn:microsoft.com/office/officeart/2005/8/layout/vList5"/>
    <dgm:cxn modelId="{270D6C1A-EB96-D34D-AF62-31E9D4CA5B08}" type="presParOf" srcId="{8DBC2A9C-1FA0-B042-B1AA-2915F76C69D9}" destId="{51C3DE79-509F-5346-B85E-5E99C460D670}" srcOrd="1" destOrd="0" presId="urn:microsoft.com/office/officeart/2005/8/layout/vList5"/>
    <dgm:cxn modelId="{2BF1B3D3-0268-704C-8645-2807DAD77789}" type="presParOf" srcId="{8DBC2A9C-1FA0-B042-B1AA-2915F76C69D9}" destId="{4DD0FF7D-9319-8149-94A5-C8E150012917}" srcOrd="2" destOrd="0" presId="urn:microsoft.com/office/officeart/2005/8/layout/vList5"/>
    <dgm:cxn modelId="{87BFAD59-0BAF-3E46-9FEE-BCB03F4BC83D}" type="presParOf" srcId="{4DD0FF7D-9319-8149-94A5-C8E150012917}" destId="{D967E33D-3CFD-C84E-A295-F0F62CB63613}" srcOrd="0" destOrd="0" presId="urn:microsoft.com/office/officeart/2005/8/layout/vList5"/>
    <dgm:cxn modelId="{83842E15-0EF3-CB45-AA65-FBBF415556BB}" type="presParOf" srcId="{4DD0FF7D-9319-8149-94A5-C8E150012917}" destId="{CA548744-7214-1C47-B4D6-80E4920E3C9A}" srcOrd="1" destOrd="0" presId="urn:microsoft.com/office/officeart/2005/8/layout/vList5"/>
    <dgm:cxn modelId="{98CDC3A1-8ED8-9A44-B214-46D13BCC550D}" type="presParOf" srcId="{8DBC2A9C-1FA0-B042-B1AA-2915F76C69D9}" destId="{3CBD36CA-2CE1-E74D-B958-1C0FF683A6A2}" srcOrd="3" destOrd="0" presId="urn:microsoft.com/office/officeart/2005/8/layout/vList5"/>
    <dgm:cxn modelId="{FB6C0C65-0664-C542-B9D1-C33327ADC49E}" type="presParOf" srcId="{8DBC2A9C-1FA0-B042-B1AA-2915F76C69D9}" destId="{37D8DD6C-CAF2-B84D-9AE5-B6DE4235A722}" srcOrd="4" destOrd="0" presId="urn:microsoft.com/office/officeart/2005/8/layout/vList5"/>
    <dgm:cxn modelId="{C5C1511C-5C09-964F-A6C9-3D1857846878}" type="presParOf" srcId="{37D8DD6C-CAF2-B84D-9AE5-B6DE4235A722}" destId="{D6F9AD71-87D5-CD42-8C42-C510A44F570C}" srcOrd="0" destOrd="0" presId="urn:microsoft.com/office/officeart/2005/8/layout/vList5"/>
    <dgm:cxn modelId="{0A53522B-2D54-6843-B46D-E2F921E8620D}" type="presParOf" srcId="{37D8DD6C-CAF2-B84D-9AE5-B6DE4235A722}" destId="{0E6E1FCC-A09C-9040-9A76-23AD64F74319}" srcOrd="1" destOrd="0" presId="urn:microsoft.com/office/officeart/2005/8/layout/vList5"/>
    <dgm:cxn modelId="{56FE12C5-24F5-3F47-9B96-395F0A81F7B2}" type="presParOf" srcId="{8DBC2A9C-1FA0-B042-B1AA-2915F76C69D9}" destId="{6B693453-959A-774C-9CC5-EBC80A22DA17}" srcOrd="5" destOrd="0" presId="urn:microsoft.com/office/officeart/2005/8/layout/vList5"/>
    <dgm:cxn modelId="{228D967C-5B00-0846-8C23-77DDECA30487}" type="presParOf" srcId="{8DBC2A9C-1FA0-B042-B1AA-2915F76C69D9}" destId="{50AB23F9-FAFC-3D4D-8D7A-DC5266B0F4B8}" srcOrd="6" destOrd="0" presId="urn:microsoft.com/office/officeart/2005/8/layout/vList5"/>
    <dgm:cxn modelId="{F7728DE8-2473-214E-92B9-8C9AF42A35F4}" type="presParOf" srcId="{50AB23F9-FAFC-3D4D-8D7A-DC5266B0F4B8}" destId="{E090E3F3-522F-E94F-B2BB-A7D065A09841}" srcOrd="0" destOrd="0" presId="urn:microsoft.com/office/officeart/2005/8/layout/vList5"/>
    <dgm:cxn modelId="{F19D02BF-79B7-2447-B460-1C697945404D}" type="presParOf" srcId="{50AB23F9-FAFC-3D4D-8D7A-DC5266B0F4B8}" destId="{06BCABEA-55B4-124B-9D7C-101BB16CBD6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620C3F-8969-4F69-BF3B-D246776092B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5C5D7BF-6F9E-406D-8B6D-EB18A0F3E854}">
      <dgm:prSet/>
      <dgm:spPr/>
      <dgm:t>
        <a:bodyPr/>
        <a:lstStyle/>
        <a:p>
          <a:pPr>
            <a:lnSpc>
              <a:spcPct val="100000"/>
            </a:lnSpc>
          </a:pPr>
          <a:r>
            <a:rPr lang="en-US" dirty="0"/>
            <a:t>Property Law</a:t>
          </a:r>
        </a:p>
      </dgm:t>
    </dgm:pt>
    <dgm:pt modelId="{4934C281-DC06-47F5-BCDE-4BE30CBAA80E}" type="parTrans" cxnId="{52DC1F1C-F415-4769-871D-5E5604FD746A}">
      <dgm:prSet/>
      <dgm:spPr/>
      <dgm:t>
        <a:bodyPr/>
        <a:lstStyle/>
        <a:p>
          <a:endParaRPr lang="en-US"/>
        </a:p>
      </dgm:t>
    </dgm:pt>
    <dgm:pt modelId="{7F144DFD-A7B9-4FE5-978E-D4D26CE99BB3}" type="sibTrans" cxnId="{52DC1F1C-F415-4769-871D-5E5604FD746A}">
      <dgm:prSet/>
      <dgm:spPr/>
      <dgm:t>
        <a:bodyPr/>
        <a:lstStyle/>
        <a:p>
          <a:endParaRPr lang="en-US"/>
        </a:p>
      </dgm:t>
    </dgm:pt>
    <dgm:pt modelId="{C023BE6A-6D9C-4400-AC34-6117F8EB81C6}">
      <dgm:prSet/>
      <dgm:spPr/>
      <dgm:t>
        <a:bodyPr/>
        <a:lstStyle/>
        <a:p>
          <a:pPr>
            <a:lnSpc>
              <a:spcPct val="100000"/>
            </a:lnSpc>
          </a:pPr>
          <a:r>
            <a:rPr lang="en-US" dirty="0"/>
            <a:t>Collateral Law</a:t>
          </a:r>
        </a:p>
      </dgm:t>
    </dgm:pt>
    <dgm:pt modelId="{D922EB03-4AF6-4532-81D0-2DE039C310C0}" type="parTrans" cxnId="{7BDC7E99-A5F3-449A-8A6D-ADCC5AD1B9C9}">
      <dgm:prSet/>
      <dgm:spPr/>
      <dgm:t>
        <a:bodyPr/>
        <a:lstStyle/>
        <a:p>
          <a:endParaRPr lang="en-US"/>
        </a:p>
      </dgm:t>
    </dgm:pt>
    <dgm:pt modelId="{3B0185EA-8695-449F-B418-5DBD6EE6AFCE}" type="sibTrans" cxnId="{7BDC7E99-A5F3-449A-8A6D-ADCC5AD1B9C9}">
      <dgm:prSet/>
      <dgm:spPr/>
      <dgm:t>
        <a:bodyPr/>
        <a:lstStyle/>
        <a:p>
          <a:endParaRPr lang="en-US"/>
        </a:p>
      </dgm:t>
    </dgm:pt>
    <dgm:pt modelId="{6FA7CE2F-A974-4280-833A-734904ABBEAB}">
      <dgm:prSet/>
      <dgm:spPr/>
      <dgm:t>
        <a:bodyPr/>
        <a:lstStyle/>
        <a:p>
          <a:pPr>
            <a:lnSpc>
              <a:spcPct val="100000"/>
            </a:lnSpc>
          </a:pPr>
          <a:r>
            <a:rPr lang="en-US" dirty="0"/>
            <a:t>Trust Law</a:t>
          </a:r>
        </a:p>
      </dgm:t>
    </dgm:pt>
    <dgm:pt modelId="{A1E3AC3A-93D3-4F35-BBB8-5B4104509C18}" type="parTrans" cxnId="{A68F12FF-413B-4FC0-9EFC-F83B9C5F6F83}">
      <dgm:prSet/>
      <dgm:spPr/>
      <dgm:t>
        <a:bodyPr/>
        <a:lstStyle/>
        <a:p>
          <a:endParaRPr lang="en-US"/>
        </a:p>
      </dgm:t>
    </dgm:pt>
    <dgm:pt modelId="{43C81333-0182-4738-A08D-785BE73B1EE3}" type="sibTrans" cxnId="{A68F12FF-413B-4FC0-9EFC-F83B9C5F6F83}">
      <dgm:prSet/>
      <dgm:spPr/>
      <dgm:t>
        <a:bodyPr/>
        <a:lstStyle/>
        <a:p>
          <a:endParaRPr lang="en-US"/>
        </a:p>
      </dgm:t>
    </dgm:pt>
    <dgm:pt modelId="{77FBDDF8-7D44-41F5-889D-9113865BAE58}">
      <dgm:prSet/>
      <dgm:spPr/>
      <dgm:t>
        <a:bodyPr/>
        <a:lstStyle/>
        <a:p>
          <a:pPr>
            <a:lnSpc>
              <a:spcPct val="100000"/>
            </a:lnSpc>
          </a:pPr>
          <a:r>
            <a:rPr lang="en-US" dirty="0"/>
            <a:t>Corporate Law</a:t>
          </a:r>
        </a:p>
      </dgm:t>
    </dgm:pt>
    <dgm:pt modelId="{3B8AA31C-5666-4039-B2AE-CAD0A2C0939E}" type="parTrans" cxnId="{B45858AC-4A0B-45E0-BFF9-1CAC9AB4A767}">
      <dgm:prSet/>
      <dgm:spPr/>
      <dgm:t>
        <a:bodyPr/>
        <a:lstStyle/>
        <a:p>
          <a:endParaRPr lang="en-US"/>
        </a:p>
      </dgm:t>
    </dgm:pt>
    <dgm:pt modelId="{D6E815C5-BAFB-445E-A303-4195D29C88F1}" type="sibTrans" cxnId="{B45858AC-4A0B-45E0-BFF9-1CAC9AB4A767}">
      <dgm:prSet/>
      <dgm:spPr/>
      <dgm:t>
        <a:bodyPr/>
        <a:lstStyle/>
        <a:p>
          <a:endParaRPr lang="en-US"/>
        </a:p>
      </dgm:t>
    </dgm:pt>
    <dgm:pt modelId="{EDDF4692-082B-4E97-A3D4-A92BD167EC08}">
      <dgm:prSet/>
      <dgm:spPr/>
      <dgm:t>
        <a:bodyPr/>
        <a:lstStyle/>
        <a:p>
          <a:pPr>
            <a:lnSpc>
              <a:spcPct val="100000"/>
            </a:lnSpc>
          </a:pPr>
          <a:r>
            <a:rPr lang="en-US" dirty="0"/>
            <a:t>Bankruptcy Law</a:t>
          </a:r>
        </a:p>
      </dgm:t>
    </dgm:pt>
    <dgm:pt modelId="{AFE94000-AE20-4E85-A4AF-E30D9754609E}" type="parTrans" cxnId="{ED9EC17E-4728-40E9-9152-F3E8C57A4F84}">
      <dgm:prSet/>
      <dgm:spPr/>
      <dgm:t>
        <a:bodyPr/>
        <a:lstStyle/>
        <a:p>
          <a:endParaRPr lang="en-US"/>
        </a:p>
      </dgm:t>
    </dgm:pt>
    <dgm:pt modelId="{803EE3B5-DD84-44E8-B919-7CEBF3249B06}" type="sibTrans" cxnId="{ED9EC17E-4728-40E9-9152-F3E8C57A4F84}">
      <dgm:prSet/>
      <dgm:spPr/>
      <dgm:t>
        <a:bodyPr/>
        <a:lstStyle/>
        <a:p>
          <a:endParaRPr lang="en-US"/>
        </a:p>
      </dgm:t>
    </dgm:pt>
    <dgm:pt modelId="{96406818-AF89-4750-B71A-FDA754B26952}">
      <dgm:prSet/>
      <dgm:spPr/>
      <dgm:t>
        <a:bodyPr/>
        <a:lstStyle/>
        <a:p>
          <a:pPr>
            <a:lnSpc>
              <a:spcPct val="100000"/>
            </a:lnSpc>
          </a:pPr>
          <a:r>
            <a:rPr lang="en-US" dirty="0"/>
            <a:t>Contract Law</a:t>
          </a:r>
        </a:p>
      </dgm:t>
    </dgm:pt>
    <dgm:pt modelId="{275CBE02-4C0E-49CF-8A9F-4FF3C680079E}" type="parTrans" cxnId="{5AD4DE64-B6D8-42BC-96D7-9904A54FA9DF}">
      <dgm:prSet/>
      <dgm:spPr/>
      <dgm:t>
        <a:bodyPr/>
        <a:lstStyle/>
        <a:p>
          <a:endParaRPr lang="en-US"/>
        </a:p>
      </dgm:t>
    </dgm:pt>
    <dgm:pt modelId="{4A22BFDA-BEDB-46EE-B176-1BEEDD358FBD}" type="sibTrans" cxnId="{5AD4DE64-B6D8-42BC-96D7-9904A54FA9DF}">
      <dgm:prSet/>
      <dgm:spPr/>
      <dgm:t>
        <a:bodyPr/>
        <a:lstStyle/>
        <a:p>
          <a:endParaRPr lang="en-US"/>
        </a:p>
      </dgm:t>
    </dgm:pt>
    <dgm:pt modelId="{F8A5357F-CB75-4122-BA3E-28C1D38BB810}" type="pres">
      <dgm:prSet presAssocID="{28620C3F-8969-4F69-BF3B-D246776092B1}" presName="root" presStyleCnt="0">
        <dgm:presLayoutVars>
          <dgm:dir/>
          <dgm:resizeHandles val="exact"/>
        </dgm:presLayoutVars>
      </dgm:prSet>
      <dgm:spPr/>
    </dgm:pt>
    <dgm:pt modelId="{8BBA2FB2-795F-4302-A9CC-99479AFE14CF}" type="pres">
      <dgm:prSet presAssocID="{05C5D7BF-6F9E-406D-8B6D-EB18A0F3E854}" presName="compNode" presStyleCnt="0"/>
      <dgm:spPr/>
    </dgm:pt>
    <dgm:pt modelId="{D509C1A2-882A-402B-B3B9-7FE57EE71BBA}" type="pres">
      <dgm:prSet presAssocID="{05C5D7BF-6F9E-406D-8B6D-EB18A0F3E85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locked"/>
        </a:ext>
      </dgm:extLst>
    </dgm:pt>
    <dgm:pt modelId="{1D69FC32-3CB8-4634-99FC-4887FB735CF2}" type="pres">
      <dgm:prSet presAssocID="{05C5D7BF-6F9E-406D-8B6D-EB18A0F3E854}" presName="spaceRect" presStyleCnt="0"/>
      <dgm:spPr/>
    </dgm:pt>
    <dgm:pt modelId="{FAEA77DD-3064-4AFD-A80F-3711368498C0}" type="pres">
      <dgm:prSet presAssocID="{05C5D7BF-6F9E-406D-8B6D-EB18A0F3E854}" presName="textRect" presStyleLbl="revTx" presStyleIdx="0" presStyleCnt="6">
        <dgm:presLayoutVars>
          <dgm:chMax val="1"/>
          <dgm:chPref val="1"/>
        </dgm:presLayoutVars>
      </dgm:prSet>
      <dgm:spPr/>
    </dgm:pt>
    <dgm:pt modelId="{1EDFBCEC-F7C2-4C3D-8863-9BFB6B44E38E}" type="pres">
      <dgm:prSet presAssocID="{7F144DFD-A7B9-4FE5-978E-D4D26CE99BB3}" presName="sibTrans" presStyleCnt="0"/>
      <dgm:spPr/>
    </dgm:pt>
    <dgm:pt modelId="{350E5A01-2C43-4020-BF78-903B5BDB8A25}" type="pres">
      <dgm:prSet presAssocID="{C023BE6A-6D9C-4400-AC34-6117F8EB81C6}" presName="compNode" presStyleCnt="0"/>
      <dgm:spPr/>
    </dgm:pt>
    <dgm:pt modelId="{F7F2A315-A623-4C89-BA42-1BFC3218DD6E}" type="pres">
      <dgm:prSet presAssocID="{C023BE6A-6D9C-4400-AC34-6117F8EB81C6}"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367E739E-1A3C-4BBA-B5FA-AFD250F7FB3C}" type="pres">
      <dgm:prSet presAssocID="{C023BE6A-6D9C-4400-AC34-6117F8EB81C6}" presName="spaceRect" presStyleCnt="0"/>
      <dgm:spPr/>
    </dgm:pt>
    <dgm:pt modelId="{2A970978-E48C-4362-90A5-2D331C074C47}" type="pres">
      <dgm:prSet presAssocID="{C023BE6A-6D9C-4400-AC34-6117F8EB81C6}" presName="textRect" presStyleLbl="revTx" presStyleIdx="1" presStyleCnt="6">
        <dgm:presLayoutVars>
          <dgm:chMax val="1"/>
          <dgm:chPref val="1"/>
        </dgm:presLayoutVars>
      </dgm:prSet>
      <dgm:spPr/>
    </dgm:pt>
    <dgm:pt modelId="{E7500270-456A-4BE6-A857-E6DBEAA80ABD}" type="pres">
      <dgm:prSet presAssocID="{3B0185EA-8695-449F-B418-5DBD6EE6AFCE}" presName="sibTrans" presStyleCnt="0"/>
      <dgm:spPr/>
    </dgm:pt>
    <dgm:pt modelId="{4B545823-0174-4BC0-B071-C82DE6CE0481}" type="pres">
      <dgm:prSet presAssocID="{6FA7CE2F-A974-4280-833A-734904ABBEAB}" presName="compNode" presStyleCnt="0"/>
      <dgm:spPr/>
    </dgm:pt>
    <dgm:pt modelId="{AA132E68-FBE9-4525-9D2D-2AFFD8F5FACA}" type="pres">
      <dgm:prSet presAssocID="{6FA7CE2F-A974-4280-833A-734904ABBEAB}"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amily"/>
        </a:ext>
      </dgm:extLst>
    </dgm:pt>
    <dgm:pt modelId="{64DF2223-84F1-4B31-AC9E-EE4DE102DB54}" type="pres">
      <dgm:prSet presAssocID="{6FA7CE2F-A974-4280-833A-734904ABBEAB}" presName="spaceRect" presStyleCnt="0"/>
      <dgm:spPr/>
    </dgm:pt>
    <dgm:pt modelId="{7C7F0412-AC6D-4830-8022-8CF87B708AEC}" type="pres">
      <dgm:prSet presAssocID="{6FA7CE2F-A974-4280-833A-734904ABBEAB}" presName="textRect" presStyleLbl="revTx" presStyleIdx="2" presStyleCnt="6">
        <dgm:presLayoutVars>
          <dgm:chMax val="1"/>
          <dgm:chPref val="1"/>
        </dgm:presLayoutVars>
      </dgm:prSet>
      <dgm:spPr/>
    </dgm:pt>
    <dgm:pt modelId="{D7A800BD-DF3E-40DB-B489-6F700858ABA8}" type="pres">
      <dgm:prSet presAssocID="{43C81333-0182-4738-A08D-785BE73B1EE3}" presName="sibTrans" presStyleCnt="0"/>
      <dgm:spPr/>
    </dgm:pt>
    <dgm:pt modelId="{9B107D4C-5042-406B-9382-C37860057621}" type="pres">
      <dgm:prSet presAssocID="{77FBDDF8-7D44-41F5-889D-9113865BAE58}" presName="compNode" presStyleCnt="0"/>
      <dgm:spPr/>
    </dgm:pt>
    <dgm:pt modelId="{9383EC7E-C810-46EF-8CAB-D1548830AAAE}" type="pres">
      <dgm:prSet presAssocID="{77FBDDF8-7D44-41F5-889D-9113865BAE58}"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log"/>
        </a:ext>
      </dgm:extLst>
    </dgm:pt>
    <dgm:pt modelId="{847269CC-1F4D-4119-8893-2255C16B6BF3}" type="pres">
      <dgm:prSet presAssocID="{77FBDDF8-7D44-41F5-889D-9113865BAE58}" presName="spaceRect" presStyleCnt="0"/>
      <dgm:spPr/>
    </dgm:pt>
    <dgm:pt modelId="{842CD92E-2885-4135-999F-AD0B46AF069B}" type="pres">
      <dgm:prSet presAssocID="{77FBDDF8-7D44-41F5-889D-9113865BAE58}" presName="textRect" presStyleLbl="revTx" presStyleIdx="3" presStyleCnt="6">
        <dgm:presLayoutVars>
          <dgm:chMax val="1"/>
          <dgm:chPref val="1"/>
        </dgm:presLayoutVars>
      </dgm:prSet>
      <dgm:spPr/>
    </dgm:pt>
    <dgm:pt modelId="{F614F445-967C-4EC5-8798-01C7C2C15811}" type="pres">
      <dgm:prSet presAssocID="{D6E815C5-BAFB-445E-A303-4195D29C88F1}" presName="sibTrans" presStyleCnt="0"/>
      <dgm:spPr/>
    </dgm:pt>
    <dgm:pt modelId="{E82A0362-D609-44EE-83EA-3FB3C4201254}" type="pres">
      <dgm:prSet presAssocID="{EDDF4692-082B-4E97-A3D4-A92BD167EC08}" presName="compNode" presStyleCnt="0"/>
      <dgm:spPr/>
    </dgm:pt>
    <dgm:pt modelId="{CC35CEAA-B812-46E1-BBF7-425E30772B42}" type="pres">
      <dgm:prSet presAssocID="{EDDF4692-082B-4E97-A3D4-A92BD167EC0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oll"/>
        </a:ext>
      </dgm:extLst>
    </dgm:pt>
    <dgm:pt modelId="{F80BB973-266C-4FCC-BFA3-02D59D209D93}" type="pres">
      <dgm:prSet presAssocID="{EDDF4692-082B-4E97-A3D4-A92BD167EC08}" presName="spaceRect" presStyleCnt="0"/>
      <dgm:spPr/>
    </dgm:pt>
    <dgm:pt modelId="{44BC1FA9-DD17-4449-911D-1413F97D184B}" type="pres">
      <dgm:prSet presAssocID="{EDDF4692-082B-4E97-A3D4-A92BD167EC08}" presName="textRect" presStyleLbl="revTx" presStyleIdx="4" presStyleCnt="6">
        <dgm:presLayoutVars>
          <dgm:chMax val="1"/>
          <dgm:chPref val="1"/>
        </dgm:presLayoutVars>
      </dgm:prSet>
      <dgm:spPr/>
    </dgm:pt>
    <dgm:pt modelId="{E573A01C-E25D-4924-BBD8-A1EC58EF762E}" type="pres">
      <dgm:prSet presAssocID="{803EE3B5-DD84-44E8-B919-7CEBF3249B06}" presName="sibTrans" presStyleCnt="0"/>
      <dgm:spPr/>
    </dgm:pt>
    <dgm:pt modelId="{8D3EFCA4-2B34-4E10-AE96-B001D99C4F66}" type="pres">
      <dgm:prSet presAssocID="{96406818-AF89-4750-B71A-FDA754B26952}" presName="compNode" presStyleCnt="0"/>
      <dgm:spPr/>
    </dgm:pt>
    <dgm:pt modelId="{B5032C03-3D79-45D6-8144-1E9A2879C728}" type="pres">
      <dgm:prSet presAssocID="{96406818-AF89-4750-B71A-FDA754B2695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ommitments"/>
        </a:ext>
      </dgm:extLst>
    </dgm:pt>
    <dgm:pt modelId="{3AB16091-425C-46D6-98E6-4F660CA64AF4}" type="pres">
      <dgm:prSet presAssocID="{96406818-AF89-4750-B71A-FDA754B26952}" presName="spaceRect" presStyleCnt="0"/>
      <dgm:spPr/>
    </dgm:pt>
    <dgm:pt modelId="{D782D844-DFB8-4912-A0D5-D6458CE73149}" type="pres">
      <dgm:prSet presAssocID="{96406818-AF89-4750-B71A-FDA754B26952}" presName="textRect" presStyleLbl="revTx" presStyleIdx="5" presStyleCnt="6">
        <dgm:presLayoutVars>
          <dgm:chMax val="1"/>
          <dgm:chPref val="1"/>
        </dgm:presLayoutVars>
      </dgm:prSet>
      <dgm:spPr/>
    </dgm:pt>
  </dgm:ptLst>
  <dgm:cxnLst>
    <dgm:cxn modelId="{52DC1F1C-F415-4769-871D-5E5604FD746A}" srcId="{28620C3F-8969-4F69-BF3B-D246776092B1}" destId="{05C5D7BF-6F9E-406D-8B6D-EB18A0F3E854}" srcOrd="0" destOrd="0" parTransId="{4934C281-DC06-47F5-BCDE-4BE30CBAA80E}" sibTransId="{7F144DFD-A7B9-4FE5-978E-D4D26CE99BB3}"/>
    <dgm:cxn modelId="{2B6A481F-95C6-4D3E-9469-E78E7147A0CA}" type="presOf" srcId="{6FA7CE2F-A974-4280-833A-734904ABBEAB}" destId="{7C7F0412-AC6D-4830-8022-8CF87B708AEC}" srcOrd="0" destOrd="0" presId="urn:microsoft.com/office/officeart/2018/2/layout/IconLabelList"/>
    <dgm:cxn modelId="{09D7C220-E8C0-42DA-9F15-BB769FCF3437}" type="presOf" srcId="{28620C3F-8969-4F69-BF3B-D246776092B1}" destId="{F8A5357F-CB75-4122-BA3E-28C1D38BB810}" srcOrd="0" destOrd="0" presId="urn:microsoft.com/office/officeart/2018/2/layout/IconLabelList"/>
    <dgm:cxn modelId="{1B8EFE51-9BD3-487B-98C3-32D9924AFF56}" type="presOf" srcId="{96406818-AF89-4750-B71A-FDA754B26952}" destId="{D782D844-DFB8-4912-A0D5-D6458CE73149}" srcOrd="0" destOrd="0" presId="urn:microsoft.com/office/officeart/2018/2/layout/IconLabelList"/>
    <dgm:cxn modelId="{5AD4DE64-B6D8-42BC-96D7-9904A54FA9DF}" srcId="{28620C3F-8969-4F69-BF3B-D246776092B1}" destId="{96406818-AF89-4750-B71A-FDA754B26952}" srcOrd="5" destOrd="0" parTransId="{275CBE02-4C0E-49CF-8A9F-4FF3C680079E}" sibTransId="{4A22BFDA-BEDB-46EE-B176-1BEEDD358FBD}"/>
    <dgm:cxn modelId="{ED9EC17E-4728-40E9-9152-F3E8C57A4F84}" srcId="{28620C3F-8969-4F69-BF3B-D246776092B1}" destId="{EDDF4692-082B-4E97-A3D4-A92BD167EC08}" srcOrd="4" destOrd="0" parTransId="{AFE94000-AE20-4E85-A4AF-E30D9754609E}" sibTransId="{803EE3B5-DD84-44E8-B919-7CEBF3249B06}"/>
    <dgm:cxn modelId="{C7C35D85-223C-4CF3-8699-726E7CB0EA4A}" type="presOf" srcId="{C023BE6A-6D9C-4400-AC34-6117F8EB81C6}" destId="{2A970978-E48C-4362-90A5-2D331C074C47}" srcOrd="0" destOrd="0" presId="urn:microsoft.com/office/officeart/2018/2/layout/IconLabelList"/>
    <dgm:cxn modelId="{7BDC7E99-A5F3-449A-8A6D-ADCC5AD1B9C9}" srcId="{28620C3F-8969-4F69-BF3B-D246776092B1}" destId="{C023BE6A-6D9C-4400-AC34-6117F8EB81C6}" srcOrd="1" destOrd="0" parTransId="{D922EB03-4AF6-4532-81D0-2DE039C310C0}" sibTransId="{3B0185EA-8695-449F-B418-5DBD6EE6AFCE}"/>
    <dgm:cxn modelId="{B45858AC-4A0B-45E0-BFF9-1CAC9AB4A767}" srcId="{28620C3F-8969-4F69-BF3B-D246776092B1}" destId="{77FBDDF8-7D44-41F5-889D-9113865BAE58}" srcOrd="3" destOrd="0" parTransId="{3B8AA31C-5666-4039-B2AE-CAD0A2C0939E}" sibTransId="{D6E815C5-BAFB-445E-A303-4195D29C88F1}"/>
    <dgm:cxn modelId="{2D4DF3C1-4201-4905-9352-08E0C9307086}" type="presOf" srcId="{77FBDDF8-7D44-41F5-889D-9113865BAE58}" destId="{842CD92E-2885-4135-999F-AD0B46AF069B}" srcOrd="0" destOrd="0" presId="urn:microsoft.com/office/officeart/2018/2/layout/IconLabelList"/>
    <dgm:cxn modelId="{5BF769CD-F4C6-4519-AE76-D2742BDE09B1}" type="presOf" srcId="{05C5D7BF-6F9E-406D-8B6D-EB18A0F3E854}" destId="{FAEA77DD-3064-4AFD-A80F-3711368498C0}" srcOrd="0" destOrd="0" presId="urn:microsoft.com/office/officeart/2018/2/layout/IconLabelList"/>
    <dgm:cxn modelId="{52B6DEF4-6B7A-4211-B0A4-92F146FF9A1E}" type="presOf" srcId="{EDDF4692-082B-4E97-A3D4-A92BD167EC08}" destId="{44BC1FA9-DD17-4449-911D-1413F97D184B}" srcOrd="0" destOrd="0" presId="urn:microsoft.com/office/officeart/2018/2/layout/IconLabelList"/>
    <dgm:cxn modelId="{A68F12FF-413B-4FC0-9EFC-F83B9C5F6F83}" srcId="{28620C3F-8969-4F69-BF3B-D246776092B1}" destId="{6FA7CE2F-A974-4280-833A-734904ABBEAB}" srcOrd="2" destOrd="0" parTransId="{A1E3AC3A-93D3-4F35-BBB8-5B4104509C18}" sibTransId="{43C81333-0182-4738-A08D-785BE73B1EE3}"/>
    <dgm:cxn modelId="{80D7CC0D-E065-4531-B48B-B33B5691B288}" type="presParOf" srcId="{F8A5357F-CB75-4122-BA3E-28C1D38BB810}" destId="{8BBA2FB2-795F-4302-A9CC-99479AFE14CF}" srcOrd="0" destOrd="0" presId="urn:microsoft.com/office/officeart/2018/2/layout/IconLabelList"/>
    <dgm:cxn modelId="{AC6A2B36-36A0-4936-B5E6-93A96C042B23}" type="presParOf" srcId="{8BBA2FB2-795F-4302-A9CC-99479AFE14CF}" destId="{D509C1A2-882A-402B-B3B9-7FE57EE71BBA}" srcOrd="0" destOrd="0" presId="urn:microsoft.com/office/officeart/2018/2/layout/IconLabelList"/>
    <dgm:cxn modelId="{CE2A84BD-9E71-4F06-8454-05E808FC19D8}" type="presParOf" srcId="{8BBA2FB2-795F-4302-A9CC-99479AFE14CF}" destId="{1D69FC32-3CB8-4634-99FC-4887FB735CF2}" srcOrd="1" destOrd="0" presId="urn:microsoft.com/office/officeart/2018/2/layout/IconLabelList"/>
    <dgm:cxn modelId="{9B5E1206-2DC2-480D-838D-C6731ECBA526}" type="presParOf" srcId="{8BBA2FB2-795F-4302-A9CC-99479AFE14CF}" destId="{FAEA77DD-3064-4AFD-A80F-3711368498C0}" srcOrd="2" destOrd="0" presId="urn:microsoft.com/office/officeart/2018/2/layout/IconLabelList"/>
    <dgm:cxn modelId="{1E6F3CA7-7577-47E3-9BDB-ADCBDD776306}" type="presParOf" srcId="{F8A5357F-CB75-4122-BA3E-28C1D38BB810}" destId="{1EDFBCEC-F7C2-4C3D-8863-9BFB6B44E38E}" srcOrd="1" destOrd="0" presId="urn:microsoft.com/office/officeart/2018/2/layout/IconLabelList"/>
    <dgm:cxn modelId="{68B31E42-F585-4D1F-B703-8FDB27EA2105}" type="presParOf" srcId="{F8A5357F-CB75-4122-BA3E-28C1D38BB810}" destId="{350E5A01-2C43-4020-BF78-903B5BDB8A25}" srcOrd="2" destOrd="0" presId="urn:microsoft.com/office/officeart/2018/2/layout/IconLabelList"/>
    <dgm:cxn modelId="{16B936A2-4A24-4AE3-A476-4E5137EF8BC8}" type="presParOf" srcId="{350E5A01-2C43-4020-BF78-903B5BDB8A25}" destId="{F7F2A315-A623-4C89-BA42-1BFC3218DD6E}" srcOrd="0" destOrd="0" presId="urn:microsoft.com/office/officeart/2018/2/layout/IconLabelList"/>
    <dgm:cxn modelId="{9F2D041C-15D9-4D12-B8DA-7493A406CE2B}" type="presParOf" srcId="{350E5A01-2C43-4020-BF78-903B5BDB8A25}" destId="{367E739E-1A3C-4BBA-B5FA-AFD250F7FB3C}" srcOrd="1" destOrd="0" presId="urn:microsoft.com/office/officeart/2018/2/layout/IconLabelList"/>
    <dgm:cxn modelId="{57AF96EF-E332-4C5F-A88E-47210B3F7874}" type="presParOf" srcId="{350E5A01-2C43-4020-BF78-903B5BDB8A25}" destId="{2A970978-E48C-4362-90A5-2D331C074C47}" srcOrd="2" destOrd="0" presId="urn:microsoft.com/office/officeart/2018/2/layout/IconLabelList"/>
    <dgm:cxn modelId="{9CF7490D-4836-47A7-A78A-4B9A0A36176B}" type="presParOf" srcId="{F8A5357F-CB75-4122-BA3E-28C1D38BB810}" destId="{E7500270-456A-4BE6-A857-E6DBEAA80ABD}" srcOrd="3" destOrd="0" presId="urn:microsoft.com/office/officeart/2018/2/layout/IconLabelList"/>
    <dgm:cxn modelId="{16D98EAC-868B-4E10-A9E2-370FA581DF78}" type="presParOf" srcId="{F8A5357F-CB75-4122-BA3E-28C1D38BB810}" destId="{4B545823-0174-4BC0-B071-C82DE6CE0481}" srcOrd="4" destOrd="0" presId="urn:microsoft.com/office/officeart/2018/2/layout/IconLabelList"/>
    <dgm:cxn modelId="{C8F1EDFF-B1FC-4204-B855-85AC9B462F19}" type="presParOf" srcId="{4B545823-0174-4BC0-B071-C82DE6CE0481}" destId="{AA132E68-FBE9-4525-9D2D-2AFFD8F5FACA}" srcOrd="0" destOrd="0" presId="urn:microsoft.com/office/officeart/2018/2/layout/IconLabelList"/>
    <dgm:cxn modelId="{EE4FF1BB-9C3E-4100-BFDD-003E9C432BA1}" type="presParOf" srcId="{4B545823-0174-4BC0-B071-C82DE6CE0481}" destId="{64DF2223-84F1-4B31-AC9E-EE4DE102DB54}" srcOrd="1" destOrd="0" presId="urn:microsoft.com/office/officeart/2018/2/layout/IconLabelList"/>
    <dgm:cxn modelId="{81FE5C79-1BD5-4E2B-85E2-67F492D4294A}" type="presParOf" srcId="{4B545823-0174-4BC0-B071-C82DE6CE0481}" destId="{7C7F0412-AC6D-4830-8022-8CF87B708AEC}" srcOrd="2" destOrd="0" presId="urn:microsoft.com/office/officeart/2018/2/layout/IconLabelList"/>
    <dgm:cxn modelId="{0219D65E-62F7-4A80-BBB5-0B77A9F0071B}" type="presParOf" srcId="{F8A5357F-CB75-4122-BA3E-28C1D38BB810}" destId="{D7A800BD-DF3E-40DB-B489-6F700858ABA8}" srcOrd="5" destOrd="0" presId="urn:microsoft.com/office/officeart/2018/2/layout/IconLabelList"/>
    <dgm:cxn modelId="{951DE892-6665-4978-9355-EB051BC7A4DB}" type="presParOf" srcId="{F8A5357F-CB75-4122-BA3E-28C1D38BB810}" destId="{9B107D4C-5042-406B-9382-C37860057621}" srcOrd="6" destOrd="0" presId="urn:microsoft.com/office/officeart/2018/2/layout/IconLabelList"/>
    <dgm:cxn modelId="{8989FBA9-A874-47DD-8E58-900CBDDC50F3}" type="presParOf" srcId="{9B107D4C-5042-406B-9382-C37860057621}" destId="{9383EC7E-C810-46EF-8CAB-D1548830AAAE}" srcOrd="0" destOrd="0" presId="urn:microsoft.com/office/officeart/2018/2/layout/IconLabelList"/>
    <dgm:cxn modelId="{13FB022C-931B-4BB8-AE6A-3E4DCA7D0B80}" type="presParOf" srcId="{9B107D4C-5042-406B-9382-C37860057621}" destId="{847269CC-1F4D-4119-8893-2255C16B6BF3}" srcOrd="1" destOrd="0" presId="urn:microsoft.com/office/officeart/2018/2/layout/IconLabelList"/>
    <dgm:cxn modelId="{FDC0B8B8-3D38-4BDB-B5A9-291543721F83}" type="presParOf" srcId="{9B107D4C-5042-406B-9382-C37860057621}" destId="{842CD92E-2885-4135-999F-AD0B46AF069B}" srcOrd="2" destOrd="0" presId="urn:microsoft.com/office/officeart/2018/2/layout/IconLabelList"/>
    <dgm:cxn modelId="{DDBAD5B3-0FDB-4615-B970-D42B44BC3049}" type="presParOf" srcId="{F8A5357F-CB75-4122-BA3E-28C1D38BB810}" destId="{F614F445-967C-4EC5-8798-01C7C2C15811}" srcOrd="7" destOrd="0" presId="urn:microsoft.com/office/officeart/2018/2/layout/IconLabelList"/>
    <dgm:cxn modelId="{449906CD-9E2C-4F6D-99B3-1EB1D95F05A7}" type="presParOf" srcId="{F8A5357F-CB75-4122-BA3E-28C1D38BB810}" destId="{E82A0362-D609-44EE-83EA-3FB3C4201254}" srcOrd="8" destOrd="0" presId="urn:microsoft.com/office/officeart/2018/2/layout/IconLabelList"/>
    <dgm:cxn modelId="{ACFDAB07-94B1-41EC-A261-4C05128D5D7E}" type="presParOf" srcId="{E82A0362-D609-44EE-83EA-3FB3C4201254}" destId="{CC35CEAA-B812-46E1-BBF7-425E30772B42}" srcOrd="0" destOrd="0" presId="urn:microsoft.com/office/officeart/2018/2/layout/IconLabelList"/>
    <dgm:cxn modelId="{1993BEC2-7ED3-477B-BE90-9ABFAABB83F8}" type="presParOf" srcId="{E82A0362-D609-44EE-83EA-3FB3C4201254}" destId="{F80BB973-266C-4FCC-BFA3-02D59D209D93}" srcOrd="1" destOrd="0" presId="urn:microsoft.com/office/officeart/2018/2/layout/IconLabelList"/>
    <dgm:cxn modelId="{6206C520-7BF4-49DB-93DB-EE9ECADA055A}" type="presParOf" srcId="{E82A0362-D609-44EE-83EA-3FB3C4201254}" destId="{44BC1FA9-DD17-4449-911D-1413F97D184B}" srcOrd="2" destOrd="0" presId="urn:microsoft.com/office/officeart/2018/2/layout/IconLabelList"/>
    <dgm:cxn modelId="{9CBE069E-50E4-4B91-90AF-B3CB38161FF8}" type="presParOf" srcId="{F8A5357F-CB75-4122-BA3E-28C1D38BB810}" destId="{E573A01C-E25D-4924-BBD8-A1EC58EF762E}" srcOrd="9" destOrd="0" presId="urn:microsoft.com/office/officeart/2018/2/layout/IconLabelList"/>
    <dgm:cxn modelId="{7500E3AB-333D-4C6C-A3E8-F274B5CA2B7E}" type="presParOf" srcId="{F8A5357F-CB75-4122-BA3E-28C1D38BB810}" destId="{8D3EFCA4-2B34-4E10-AE96-B001D99C4F66}" srcOrd="10" destOrd="0" presId="urn:microsoft.com/office/officeart/2018/2/layout/IconLabelList"/>
    <dgm:cxn modelId="{2C42F674-271D-4893-B783-775DCC7A8E46}" type="presParOf" srcId="{8D3EFCA4-2B34-4E10-AE96-B001D99C4F66}" destId="{B5032C03-3D79-45D6-8144-1E9A2879C728}" srcOrd="0" destOrd="0" presId="urn:microsoft.com/office/officeart/2018/2/layout/IconLabelList"/>
    <dgm:cxn modelId="{31AACA5A-D815-46AA-80DE-CD9E37157668}" type="presParOf" srcId="{8D3EFCA4-2B34-4E10-AE96-B001D99C4F66}" destId="{3AB16091-425C-46D6-98E6-4F660CA64AF4}" srcOrd="1" destOrd="0" presId="urn:microsoft.com/office/officeart/2018/2/layout/IconLabelList"/>
    <dgm:cxn modelId="{DD691CDE-B451-4ECE-8C36-F87B17C0D31A}" type="presParOf" srcId="{8D3EFCA4-2B34-4E10-AE96-B001D99C4F66}" destId="{D782D844-DFB8-4912-A0D5-D6458CE73149}"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0BEC3A-596B-4FDF-A554-17D1E3E0AE14}"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213B4407-81FB-4743-8141-6E94D0A7D282}">
      <dgm:prSet/>
      <dgm:spPr/>
      <dgm:t>
        <a:bodyPr/>
        <a:lstStyle/>
        <a:p>
          <a:r>
            <a:rPr lang="en-US" dirty="0"/>
            <a:t>Land</a:t>
          </a:r>
        </a:p>
      </dgm:t>
    </dgm:pt>
    <dgm:pt modelId="{5A467F7F-5302-428F-AD83-15966A4E09A6}" type="parTrans" cxnId="{CED862AD-7AC7-484C-B3DE-2FAFFE743775}">
      <dgm:prSet/>
      <dgm:spPr/>
      <dgm:t>
        <a:bodyPr/>
        <a:lstStyle/>
        <a:p>
          <a:endParaRPr lang="en-US"/>
        </a:p>
      </dgm:t>
    </dgm:pt>
    <dgm:pt modelId="{2387D07C-F082-4802-86D6-35A94CED7792}" type="sibTrans" cxnId="{CED862AD-7AC7-484C-B3DE-2FAFFE743775}">
      <dgm:prSet/>
      <dgm:spPr/>
      <dgm:t>
        <a:bodyPr/>
        <a:lstStyle/>
        <a:p>
          <a:endParaRPr lang="en-US"/>
        </a:p>
      </dgm:t>
    </dgm:pt>
    <dgm:pt modelId="{9556C0DE-2543-4894-8F06-CFE7E01D0C35}">
      <dgm:prSet/>
      <dgm:spPr/>
      <dgm:t>
        <a:bodyPr/>
        <a:lstStyle/>
        <a:p>
          <a:r>
            <a:rPr lang="en-US" dirty="0"/>
            <a:t>Firms</a:t>
          </a:r>
        </a:p>
      </dgm:t>
    </dgm:pt>
    <dgm:pt modelId="{41510332-303B-4D49-AC67-6CF0E4FE4D00}" type="parTrans" cxnId="{EB536375-2FA0-4BD4-AF8C-025FCAACB3C2}">
      <dgm:prSet/>
      <dgm:spPr/>
      <dgm:t>
        <a:bodyPr/>
        <a:lstStyle/>
        <a:p>
          <a:endParaRPr lang="en-US"/>
        </a:p>
      </dgm:t>
    </dgm:pt>
    <dgm:pt modelId="{0C5C8181-0D3F-4442-8DE5-D564476F6012}" type="sibTrans" cxnId="{EB536375-2FA0-4BD4-AF8C-025FCAACB3C2}">
      <dgm:prSet/>
      <dgm:spPr/>
      <dgm:t>
        <a:bodyPr/>
        <a:lstStyle/>
        <a:p>
          <a:endParaRPr lang="en-US"/>
        </a:p>
      </dgm:t>
    </dgm:pt>
    <dgm:pt modelId="{D0E0DF9B-D9D7-4158-9CCA-BC0700AB1129}">
      <dgm:prSet/>
      <dgm:spPr/>
      <dgm:t>
        <a:bodyPr/>
        <a:lstStyle/>
        <a:p>
          <a:r>
            <a:rPr lang="en-US" dirty="0"/>
            <a:t>Debt</a:t>
          </a:r>
        </a:p>
      </dgm:t>
    </dgm:pt>
    <dgm:pt modelId="{002D990E-457E-4B75-8E48-BC9A1273109C}" type="parTrans" cxnId="{5EEF27EB-4883-45D1-872E-2A03B39B6ADB}">
      <dgm:prSet/>
      <dgm:spPr/>
      <dgm:t>
        <a:bodyPr/>
        <a:lstStyle/>
        <a:p>
          <a:endParaRPr lang="en-US"/>
        </a:p>
      </dgm:t>
    </dgm:pt>
    <dgm:pt modelId="{AF37BAFF-F2BD-46FA-BB2D-891BF4BC7FAB}" type="sibTrans" cxnId="{5EEF27EB-4883-45D1-872E-2A03B39B6ADB}">
      <dgm:prSet/>
      <dgm:spPr/>
      <dgm:t>
        <a:bodyPr/>
        <a:lstStyle/>
        <a:p>
          <a:endParaRPr lang="en-US"/>
        </a:p>
      </dgm:t>
    </dgm:pt>
    <dgm:pt modelId="{065FE380-843B-4231-BA9F-44E6F2402AF7}">
      <dgm:prSet/>
      <dgm:spPr/>
      <dgm:t>
        <a:bodyPr/>
        <a:lstStyle/>
        <a:p>
          <a:r>
            <a:rPr lang="en-US" dirty="0"/>
            <a:t>Know-how</a:t>
          </a:r>
        </a:p>
      </dgm:t>
    </dgm:pt>
    <dgm:pt modelId="{8EC451EE-6A39-4CF3-A315-E46FF3AE6428}" type="parTrans" cxnId="{E95C9FDD-342B-4819-8BB2-6932A2932611}">
      <dgm:prSet/>
      <dgm:spPr/>
      <dgm:t>
        <a:bodyPr/>
        <a:lstStyle/>
        <a:p>
          <a:endParaRPr lang="en-US"/>
        </a:p>
      </dgm:t>
    </dgm:pt>
    <dgm:pt modelId="{96517B43-E93C-4115-B6AC-06AEF81BDC26}" type="sibTrans" cxnId="{E95C9FDD-342B-4819-8BB2-6932A2932611}">
      <dgm:prSet/>
      <dgm:spPr/>
      <dgm:t>
        <a:bodyPr/>
        <a:lstStyle/>
        <a:p>
          <a:endParaRPr lang="en-US"/>
        </a:p>
      </dgm:t>
    </dgm:pt>
    <dgm:pt modelId="{0E631EE7-A30F-4646-BE92-717E0186E9C5}" type="pres">
      <dgm:prSet presAssocID="{180BEC3A-596B-4FDF-A554-17D1E3E0AE14}" presName="linear" presStyleCnt="0">
        <dgm:presLayoutVars>
          <dgm:dir/>
          <dgm:animLvl val="lvl"/>
          <dgm:resizeHandles val="exact"/>
        </dgm:presLayoutVars>
      </dgm:prSet>
      <dgm:spPr/>
    </dgm:pt>
    <dgm:pt modelId="{FF8A6DA4-671D-C843-8E50-9C15A9EF5F1E}" type="pres">
      <dgm:prSet presAssocID="{213B4407-81FB-4743-8141-6E94D0A7D282}" presName="parentLin" presStyleCnt="0"/>
      <dgm:spPr/>
    </dgm:pt>
    <dgm:pt modelId="{0DBB6130-BE7E-1248-9C6D-50F0F473B134}" type="pres">
      <dgm:prSet presAssocID="{213B4407-81FB-4743-8141-6E94D0A7D282}" presName="parentLeftMargin" presStyleLbl="node1" presStyleIdx="0" presStyleCnt="4"/>
      <dgm:spPr/>
    </dgm:pt>
    <dgm:pt modelId="{8129B0EB-B69F-A645-B2F9-FD3B01C9F13D}" type="pres">
      <dgm:prSet presAssocID="{213B4407-81FB-4743-8141-6E94D0A7D282}" presName="parentText" presStyleLbl="node1" presStyleIdx="0" presStyleCnt="4">
        <dgm:presLayoutVars>
          <dgm:chMax val="0"/>
          <dgm:bulletEnabled val="1"/>
        </dgm:presLayoutVars>
      </dgm:prSet>
      <dgm:spPr/>
    </dgm:pt>
    <dgm:pt modelId="{CEEB4D71-F1CE-9849-892A-DE1B7716CDFA}" type="pres">
      <dgm:prSet presAssocID="{213B4407-81FB-4743-8141-6E94D0A7D282}" presName="negativeSpace" presStyleCnt="0"/>
      <dgm:spPr/>
    </dgm:pt>
    <dgm:pt modelId="{A5249240-9A6F-044D-8C2D-EDB077F9C554}" type="pres">
      <dgm:prSet presAssocID="{213B4407-81FB-4743-8141-6E94D0A7D282}" presName="childText" presStyleLbl="conFgAcc1" presStyleIdx="0" presStyleCnt="4">
        <dgm:presLayoutVars>
          <dgm:bulletEnabled val="1"/>
        </dgm:presLayoutVars>
      </dgm:prSet>
      <dgm:spPr/>
    </dgm:pt>
    <dgm:pt modelId="{0B762C66-5C76-9641-BDAF-ED17FE13483E}" type="pres">
      <dgm:prSet presAssocID="{2387D07C-F082-4802-86D6-35A94CED7792}" presName="spaceBetweenRectangles" presStyleCnt="0"/>
      <dgm:spPr/>
    </dgm:pt>
    <dgm:pt modelId="{5254D0DD-7B8F-B440-AA52-1D0A41C12FEC}" type="pres">
      <dgm:prSet presAssocID="{9556C0DE-2543-4894-8F06-CFE7E01D0C35}" presName="parentLin" presStyleCnt="0"/>
      <dgm:spPr/>
    </dgm:pt>
    <dgm:pt modelId="{C55BDB05-6DC3-B44D-94DE-3F4829EE0B1A}" type="pres">
      <dgm:prSet presAssocID="{9556C0DE-2543-4894-8F06-CFE7E01D0C35}" presName="parentLeftMargin" presStyleLbl="node1" presStyleIdx="0" presStyleCnt="4"/>
      <dgm:spPr/>
    </dgm:pt>
    <dgm:pt modelId="{8294CBA1-8291-CA45-AD61-03923A0AFE8E}" type="pres">
      <dgm:prSet presAssocID="{9556C0DE-2543-4894-8F06-CFE7E01D0C35}" presName="parentText" presStyleLbl="node1" presStyleIdx="1" presStyleCnt="4">
        <dgm:presLayoutVars>
          <dgm:chMax val="0"/>
          <dgm:bulletEnabled val="1"/>
        </dgm:presLayoutVars>
      </dgm:prSet>
      <dgm:spPr/>
    </dgm:pt>
    <dgm:pt modelId="{AD530C4A-E93C-7A42-9AAE-A6EC79BCED2B}" type="pres">
      <dgm:prSet presAssocID="{9556C0DE-2543-4894-8F06-CFE7E01D0C35}" presName="negativeSpace" presStyleCnt="0"/>
      <dgm:spPr/>
    </dgm:pt>
    <dgm:pt modelId="{B510EAEC-A040-9A43-AA9C-77896BA94495}" type="pres">
      <dgm:prSet presAssocID="{9556C0DE-2543-4894-8F06-CFE7E01D0C35}" presName="childText" presStyleLbl="conFgAcc1" presStyleIdx="1" presStyleCnt="4">
        <dgm:presLayoutVars>
          <dgm:bulletEnabled val="1"/>
        </dgm:presLayoutVars>
      </dgm:prSet>
      <dgm:spPr/>
    </dgm:pt>
    <dgm:pt modelId="{9C497FF2-3452-E242-B289-0694558BF9A1}" type="pres">
      <dgm:prSet presAssocID="{0C5C8181-0D3F-4442-8DE5-D564476F6012}" presName="spaceBetweenRectangles" presStyleCnt="0"/>
      <dgm:spPr/>
    </dgm:pt>
    <dgm:pt modelId="{47BB1AE7-1848-6141-B577-6FCCEEB65FBF}" type="pres">
      <dgm:prSet presAssocID="{D0E0DF9B-D9D7-4158-9CCA-BC0700AB1129}" presName="parentLin" presStyleCnt="0"/>
      <dgm:spPr/>
    </dgm:pt>
    <dgm:pt modelId="{8AB5D9F6-019C-6D44-927B-49E7D527037E}" type="pres">
      <dgm:prSet presAssocID="{D0E0DF9B-D9D7-4158-9CCA-BC0700AB1129}" presName="parentLeftMargin" presStyleLbl="node1" presStyleIdx="1" presStyleCnt="4"/>
      <dgm:spPr/>
    </dgm:pt>
    <dgm:pt modelId="{2268FB2A-A70E-1D4D-A0F9-AF9A0B22284B}" type="pres">
      <dgm:prSet presAssocID="{D0E0DF9B-D9D7-4158-9CCA-BC0700AB1129}" presName="parentText" presStyleLbl="node1" presStyleIdx="2" presStyleCnt="4">
        <dgm:presLayoutVars>
          <dgm:chMax val="0"/>
          <dgm:bulletEnabled val="1"/>
        </dgm:presLayoutVars>
      </dgm:prSet>
      <dgm:spPr/>
    </dgm:pt>
    <dgm:pt modelId="{2379C246-97B9-9A4C-9C71-585F0F398D1C}" type="pres">
      <dgm:prSet presAssocID="{D0E0DF9B-D9D7-4158-9CCA-BC0700AB1129}" presName="negativeSpace" presStyleCnt="0"/>
      <dgm:spPr/>
    </dgm:pt>
    <dgm:pt modelId="{490C6771-247D-C640-98F4-DB4B727E6B5C}" type="pres">
      <dgm:prSet presAssocID="{D0E0DF9B-D9D7-4158-9CCA-BC0700AB1129}" presName="childText" presStyleLbl="conFgAcc1" presStyleIdx="2" presStyleCnt="4">
        <dgm:presLayoutVars>
          <dgm:bulletEnabled val="1"/>
        </dgm:presLayoutVars>
      </dgm:prSet>
      <dgm:spPr/>
    </dgm:pt>
    <dgm:pt modelId="{86748A95-8525-7B46-B6D9-D0DD1CE510A5}" type="pres">
      <dgm:prSet presAssocID="{AF37BAFF-F2BD-46FA-BB2D-891BF4BC7FAB}" presName="spaceBetweenRectangles" presStyleCnt="0"/>
      <dgm:spPr/>
    </dgm:pt>
    <dgm:pt modelId="{92F0EFA9-E1EC-9D44-9006-BFC05D163BB9}" type="pres">
      <dgm:prSet presAssocID="{065FE380-843B-4231-BA9F-44E6F2402AF7}" presName="parentLin" presStyleCnt="0"/>
      <dgm:spPr/>
    </dgm:pt>
    <dgm:pt modelId="{24A3DB24-F7BF-3249-B685-649180FD4A50}" type="pres">
      <dgm:prSet presAssocID="{065FE380-843B-4231-BA9F-44E6F2402AF7}" presName="parentLeftMargin" presStyleLbl="node1" presStyleIdx="2" presStyleCnt="4"/>
      <dgm:spPr/>
    </dgm:pt>
    <dgm:pt modelId="{E5A13DDD-9C8B-144F-B608-6CF0EFDD7BA6}" type="pres">
      <dgm:prSet presAssocID="{065FE380-843B-4231-BA9F-44E6F2402AF7}" presName="parentText" presStyleLbl="node1" presStyleIdx="3" presStyleCnt="4">
        <dgm:presLayoutVars>
          <dgm:chMax val="0"/>
          <dgm:bulletEnabled val="1"/>
        </dgm:presLayoutVars>
      </dgm:prSet>
      <dgm:spPr/>
    </dgm:pt>
    <dgm:pt modelId="{4E24A9D9-34D1-3A4A-832F-23F7A729B4A1}" type="pres">
      <dgm:prSet presAssocID="{065FE380-843B-4231-BA9F-44E6F2402AF7}" presName="negativeSpace" presStyleCnt="0"/>
      <dgm:spPr/>
    </dgm:pt>
    <dgm:pt modelId="{C3AA6DB4-3928-244A-A55B-020AE307A9AA}" type="pres">
      <dgm:prSet presAssocID="{065FE380-843B-4231-BA9F-44E6F2402AF7}" presName="childText" presStyleLbl="conFgAcc1" presStyleIdx="3" presStyleCnt="4">
        <dgm:presLayoutVars>
          <dgm:bulletEnabled val="1"/>
        </dgm:presLayoutVars>
      </dgm:prSet>
      <dgm:spPr/>
    </dgm:pt>
  </dgm:ptLst>
  <dgm:cxnLst>
    <dgm:cxn modelId="{35447B13-DC46-0B42-8619-6D3DAC752DF0}" type="presOf" srcId="{D0E0DF9B-D9D7-4158-9CCA-BC0700AB1129}" destId="{2268FB2A-A70E-1D4D-A0F9-AF9A0B22284B}" srcOrd="1" destOrd="0" presId="urn:microsoft.com/office/officeart/2005/8/layout/list1"/>
    <dgm:cxn modelId="{90C76F1C-BCA2-AA45-852D-A46305E07CF4}" type="presOf" srcId="{180BEC3A-596B-4FDF-A554-17D1E3E0AE14}" destId="{0E631EE7-A30F-4646-BE92-717E0186E9C5}" srcOrd="0" destOrd="0" presId="urn:microsoft.com/office/officeart/2005/8/layout/list1"/>
    <dgm:cxn modelId="{106D0737-7EEE-D343-9660-3BF3E9435057}" type="presOf" srcId="{065FE380-843B-4231-BA9F-44E6F2402AF7}" destId="{24A3DB24-F7BF-3249-B685-649180FD4A50}" srcOrd="0" destOrd="0" presId="urn:microsoft.com/office/officeart/2005/8/layout/list1"/>
    <dgm:cxn modelId="{B16C3D57-FB6F-7247-AC5A-9F988DBF79BD}" type="presOf" srcId="{9556C0DE-2543-4894-8F06-CFE7E01D0C35}" destId="{8294CBA1-8291-CA45-AD61-03923A0AFE8E}" srcOrd="1" destOrd="0" presId="urn:microsoft.com/office/officeart/2005/8/layout/list1"/>
    <dgm:cxn modelId="{BE72C161-DA06-9F4F-A77F-F533B873540F}" type="presOf" srcId="{065FE380-843B-4231-BA9F-44E6F2402AF7}" destId="{E5A13DDD-9C8B-144F-B608-6CF0EFDD7BA6}" srcOrd="1" destOrd="0" presId="urn:microsoft.com/office/officeart/2005/8/layout/list1"/>
    <dgm:cxn modelId="{EB536375-2FA0-4BD4-AF8C-025FCAACB3C2}" srcId="{180BEC3A-596B-4FDF-A554-17D1E3E0AE14}" destId="{9556C0DE-2543-4894-8F06-CFE7E01D0C35}" srcOrd="1" destOrd="0" parTransId="{41510332-303B-4D49-AC67-6CF0E4FE4D00}" sibTransId="{0C5C8181-0D3F-4442-8DE5-D564476F6012}"/>
    <dgm:cxn modelId="{006F137E-9322-E341-B54E-6EED52130E35}" type="presOf" srcId="{D0E0DF9B-D9D7-4158-9CCA-BC0700AB1129}" destId="{8AB5D9F6-019C-6D44-927B-49E7D527037E}" srcOrd="0" destOrd="0" presId="urn:microsoft.com/office/officeart/2005/8/layout/list1"/>
    <dgm:cxn modelId="{F3897B88-EC27-6045-8074-CF782C0F7744}" type="presOf" srcId="{213B4407-81FB-4743-8141-6E94D0A7D282}" destId="{8129B0EB-B69F-A645-B2F9-FD3B01C9F13D}" srcOrd="1" destOrd="0" presId="urn:microsoft.com/office/officeart/2005/8/layout/list1"/>
    <dgm:cxn modelId="{3A78AC97-46AC-F24E-9A74-C3A8029D171E}" type="presOf" srcId="{213B4407-81FB-4743-8141-6E94D0A7D282}" destId="{0DBB6130-BE7E-1248-9C6D-50F0F473B134}" srcOrd="0" destOrd="0" presId="urn:microsoft.com/office/officeart/2005/8/layout/list1"/>
    <dgm:cxn modelId="{CED862AD-7AC7-484C-B3DE-2FAFFE743775}" srcId="{180BEC3A-596B-4FDF-A554-17D1E3E0AE14}" destId="{213B4407-81FB-4743-8141-6E94D0A7D282}" srcOrd="0" destOrd="0" parTransId="{5A467F7F-5302-428F-AD83-15966A4E09A6}" sibTransId="{2387D07C-F082-4802-86D6-35A94CED7792}"/>
    <dgm:cxn modelId="{E95C9FDD-342B-4819-8BB2-6932A2932611}" srcId="{180BEC3A-596B-4FDF-A554-17D1E3E0AE14}" destId="{065FE380-843B-4231-BA9F-44E6F2402AF7}" srcOrd="3" destOrd="0" parTransId="{8EC451EE-6A39-4CF3-A315-E46FF3AE6428}" sibTransId="{96517B43-E93C-4115-B6AC-06AEF81BDC26}"/>
    <dgm:cxn modelId="{5EEF27EB-4883-45D1-872E-2A03B39B6ADB}" srcId="{180BEC3A-596B-4FDF-A554-17D1E3E0AE14}" destId="{D0E0DF9B-D9D7-4158-9CCA-BC0700AB1129}" srcOrd="2" destOrd="0" parTransId="{002D990E-457E-4B75-8E48-BC9A1273109C}" sibTransId="{AF37BAFF-F2BD-46FA-BB2D-891BF4BC7FAB}"/>
    <dgm:cxn modelId="{2B2816EC-6F50-6E49-86B0-BF78947BEB80}" type="presOf" srcId="{9556C0DE-2543-4894-8F06-CFE7E01D0C35}" destId="{C55BDB05-6DC3-B44D-94DE-3F4829EE0B1A}" srcOrd="0" destOrd="0" presId="urn:microsoft.com/office/officeart/2005/8/layout/list1"/>
    <dgm:cxn modelId="{90192DE7-D3E0-F340-B601-31EF7DE21362}" type="presParOf" srcId="{0E631EE7-A30F-4646-BE92-717E0186E9C5}" destId="{FF8A6DA4-671D-C843-8E50-9C15A9EF5F1E}" srcOrd="0" destOrd="0" presId="urn:microsoft.com/office/officeart/2005/8/layout/list1"/>
    <dgm:cxn modelId="{F7CC3CCD-89DA-4A47-82CA-416986A2D42A}" type="presParOf" srcId="{FF8A6DA4-671D-C843-8E50-9C15A9EF5F1E}" destId="{0DBB6130-BE7E-1248-9C6D-50F0F473B134}" srcOrd="0" destOrd="0" presId="urn:microsoft.com/office/officeart/2005/8/layout/list1"/>
    <dgm:cxn modelId="{470FDF92-0019-6342-8C4D-C2157AD8158D}" type="presParOf" srcId="{FF8A6DA4-671D-C843-8E50-9C15A9EF5F1E}" destId="{8129B0EB-B69F-A645-B2F9-FD3B01C9F13D}" srcOrd="1" destOrd="0" presId="urn:microsoft.com/office/officeart/2005/8/layout/list1"/>
    <dgm:cxn modelId="{F851A45C-175E-C64C-BBD0-7D80407278D0}" type="presParOf" srcId="{0E631EE7-A30F-4646-BE92-717E0186E9C5}" destId="{CEEB4D71-F1CE-9849-892A-DE1B7716CDFA}" srcOrd="1" destOrd="0" presId="urn:microsoft.com/office/officeart/2005/8/layout/list1"/>
    <dgm:cxn modelId="{DDA8AF91-0514-7A4C-9E37-F502D2DA0688}" type="presParOf" srcId="{0E631EE7-A30F-4646-BE92-717E0186E9C5}" destId="{A5249240-9A6F-044D-8C2D-EDB077F9C554}" srcOrd="2" destOrd="0" presId="urn:microsoft.com/office/officeart/2005/8/layout/list1"/>
    <dgm:cxn modelId="{6DAC6DEA-09AC-E647-82AD-5B624BBE895E}" type="presParOf" srcId="{0E631EE7-A30F-4646-BE92-717E0186E9C5}" destId="{0B762C66-5C76-9641-BDAF-ED17FE13483E}" srcOrd="3" destOrd="0" presId="urn:microsoft.com/office/officeart/2005/8/layout/list1"/>
    <dgm:cxn modelId="{061472B2-9AD5-CE46-B76A-F296D9A1D841}" type="presParOf" srcId="{0E631EE7-A30F-4646-BE92-717E0186E9C5}" destId="{5254D0DD-7B8F-B440-AA52-1D0A41C12FEC}" srcOrd="4" destOrd="0" presId="urn:microsoft.com/office/officeart/2005/8/layout/list1"/>
    <dgm:cxn modelId="{249EC2BC-F59B-2042-A9DF-F9705169DD35}" type="presParOf" srcId="{5254D0DD-7B8F-B440-AA52-1D0A41C12FEC}" destId="{C55BDB05-6DC3-B44D-94DE-3F4829EE0B1A}" srcOrd="0" destOrd="0" presId="urn:microsoft.com/office/officeart/2005/8/layout/list1"/>
    <dgm:cxn modelId="{BB039F59-B8CD-9740-B25C-1561C556DE86}" type="presParOf" srcId="{5254D0DD-7B8F-B440-AA52-1D0A41C12FEC}" destId="{8294CBA1-8291-CA45-AD61-03923A0AFE8E}" srcOrd="1" destOrd="0" presId="urn:microsoft.com/office/officeart/2005/8/layout/list1"/>
    <dgm:cxn modelId="{7293F9AE-187F-3A43-ACBD-2D55C427AFB8}" type="presParOf" srcId="{0E631EE7-A30F-4646-BE92-717E0186E9C5}" destId="{AD530C4A-E93C-7A42-9AAE-A6EC79BCED2B}" srcOrd="5" destOrd="0" presId="urn:microsoft.com/office/officeart/2005/8/layout/list1"/>
    <dgm:cxn modelId="{B72E9688-03B0-264B-B008-2DA7B4A2395A}" type="presParOf" srcId="{0E631EE7-A30F-4646-BE92-717E0186E9C5}" destId="{B510EAEC-A040-9A43-AA9C-77896BA94495}" srcOrd="6" destOrd="0" presId="urn:microsoft.com/office/officeart/2005/8/layout/list1"/>
    <dgm:cxn modelId="{68D4B969-4BAB-F34A-A32A-05328B3A2422}" type="presParOf" srcId="{0E631EE7-A30F-4646-BE92-717E0186E9C5}" destId="{9C497FF2-3452-E242-B289-0694558BF9A1}" srcOrd="7" destOrd="0" presId="urn:microsoft.com/office/officeart/2005/8/layout/list1"/>
    <dgm:cxn modelId="{1AE204A4-EE8F-B144-9E51-9C0FD2FEC4BD}" type="presParOf" srcId="{0E631EE7-A30F-4646-BE92-717E0186E9C5}" destId="{47BB1AE7-1848-6141-B577-6FCCEEB65FBF}" srcOrd="8" destOrd="0" presId="urn:microsoft.com/office/officeart/2005/8/layout/list1"/>
    <dgm:cxn modelId="{541014F6-71A6-A448-8493-9764AC612272}" type="presParOf" srcId="{47BB1AE7-1848-6141-B577-6FCCEEB65FBF}" destId="{8AB5D9F6-019C-6D44-927B-49E7D527037E}" srcOrd="0" destOrd="0" presId="urn:microsoft.com/office/officeart/2005/8/layout/list1"/>
    <dgm:cxn modelId="{945942A4-E25D-3743-8246-DA787553CB85}" type="presParOf" srcId="{47BB1AE7-1848-6141-B577-6FCCEEB65FBF}" destId="{2268FB2A-A70E-1D4D-A0F9-AF9A0B22284B}" srcOrd="1" destOrd="0" presId="urn:microsoft.com/office/officeart/2005/8/layout/list1"/>
    <dgm:cxn modelId="{B790EAEC-DA7C-9448-8988-D51960BD6794}" type="presParOf" srcId="{0E631EE7-A30F-4646-BE92-717E0186E9C5}" destId="{2379C246-97B9-9A4C-9C71-585F0F398D1C}" srcOrd="9" destOrd="0" presId="urn:microsoft.com/office/officeart/2005/8/layout/list1"/>
    <dgm:cxn modelId="{E35EF932-C4EC-F34D-9141-DAB8EB985568}" type="presParOf" srcId="{0E631EE7-A30F-4646-BE92-717E0186E9C5}" destId="{490C6771-247D-C640-98F4-DB4B727E6B5C}" srcOrd="10" destOrd="0" presId="urn:microsoft.com/office/officeart/2005/8/layout/list1"/>
    <dgm:cxn modelId="{7CABF722-09E7-C84C-B96B-0B47D11AD319}" type="presParOf" srcId="{0E631EE7-A30F-4646-BE92-717E0186E9C5}" destId="{86748A95-8525-7B46-B6D9-D0DD1CE510A5}" srcOrd="11" destOrd="0" presId="urn:microsoft.com/office/officeart/2005/8/layout/list1"/>
    <dgm:cxn modelId="{CFEFEB1F-8C77-F946-83E3-DE252AE5189D}" type="presParOf" srcId="{0E631EE7-A30F-4646-BE92-717E0186E9C5}" destId="{92F0EFA9-E1EC-9D44-9006-BFC05D163BB9}" srcOrd="12" destOrd="0" presId="urn:microsoft.com/office/officeart/2005/8/layout/list1"/>
    <dgm:cxn modelId="{64FC96DA-3E0B-F547-BD24-4064DEC2E7DB}" type="presParOf" srcId="{92F0EFA9-E1EC-9D44-9006-BFC05D163BB9}" destId="{24A3DB24-F7BF-3249-B685-649180FD4A50}" srcOrd="0" destOrd="0" presId="urn:microsoft.com/office/officeart/2005/8/layout/list1"/>
    <dgm:cxn modelId="{2C1338C9-FB4F-D645-90ED-C2F7C2674A27}" type="presParOf" srcId="{92F0EFA9-E1EC-9D44-9006-BFC05D163BB9}" destId="{E5A13DDD-9C8B-144F-B608-6CF0EFDD7BA6}" srcOrd="1" destOrd="0" presId="urn:microsoft.com/office/officeart/2005/8/layout/list1"/>
    <dgm:cxn modelId="{24967B77-4CFF-9B4A-8918-3FD765DD63EA}" type="presParOf" srcId="{0E631EE7-A30F-4646-BE92-717E0186E9C5}" destId="{4E24A9D9-34D1-3A4A-832F-23F7A729B4A1}" srcOrd="13" destOrd="0" presId="urn:microsoft.com/office/officeart/2005/8/layout/list1"/>
    <dgm:cxn modelId="{3B8E1179-AD3D-7F4D-9DFD-F284CBE945E3}" type="presParOf" srcId="{0E631EE7-A30F-4646-BE92-717E0186E9C5}" destId="{C3AA6DB4-3928-244A-A55B-020AE307A9A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B56B61-69DA-454E-9261-382EAD2C5C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61B38FB-2045-479E-B3D1-16FB05D5CF0A}">
      <dgm:prSet/>
      <dgm:spPr/>
      <dgm:t>
        <a:bodyPr/>
        <a:lstStyle/>
        <a:p>
          <a:r>
            <a:rPr lang="en-US" dirty="0"/>
            <a:t>The modern nation state has centralized the means of coercion (Max Weber)</a:t>
          </a:r>
        </a:p>
      </dgm:t>
    </dgm:pt>
    <dgm:pt modelId="{C8082C8E-E414-4F9E-B27D-B6E9AB1895BA}" type="parTrans" cxnId="{1439A51B-1635-4662-A838-9274E67D8BF1}">
      <dgm:prSet/>
      <dgm:spPr/>
      <dgm:t>
        <a:bodyPr/>
        <a:lstStyle/>
        <a:p>
          <a:endParaRPr lang="en-US"/>
        </a:p>
      </dgm:t>
    </dgm:pt>
    <dgm:pt modelId="{92E771B2-A4FC-46BF-924A-2150BD7E765A}" type="sibTrans" cxnId="{1439A51B-1635-4662-A838-9274E67D8BF1}">
      <dgm:prSet/>
      <dgm:spPr/>
      <dgm:t>
        <a:bodyPr/>
        <a:lstStyle/>
        <a:p>
          <a:endParaRPr lang="en-US"/>
        </a:p>
      </dgm:t>
    </dgm:pt>
    <dgm:pt modelId="{74C6ACD1-406D-4505-88E5-130B74BD1C7D}">
      <dgm:prSet/>
      <dgm:spPr/>
      <dgm:t>
        <a:bodyPr/>
        <a:lstStyle/>
        <a:p>
          <a:r>
            <a:rPr lang="en-US" i="1" dirty="0">
              <a:solidFill>
                <a:srgbClr val="FF0000"/>
              </a:solidFill>
            </a:rPr>
            <a:t>It does not follow that access to the means of coercion is also centralized</a:t>
          </a:r>
          <a:endParaRPr lang="en-US" dirty="0">
            <a:solidFill>
              <a:srgbClr val="FF0000"/>
            </a:solidFill>
          </a:endParaRPr>
        </a:p>
      </dgm:t>
    </dgm:pt>
    <dgm:pt modelId="{436518CC-B4FA-402F-8714-3EB895D4D1F5}" type="parTrans" cxnId="{2DB8BE80-3FA3-4535-A018-F5505746BC8E}">
      <dgm:prSet/>
      <dgm:spPr/>
      <dgm:t>
        <a:bodyPr/>
        <a:lstStyle/>
        <a:p>
          <a:endParaRPr lang="en-US"/>
        </a:p>
      </dgm:t>
    </dgm:pt>
    <dgm:pt modelId="{59E9C1AB-A9FE-456E-88D1-BA0A468C503B}" type="sibTrans" cxnId="{2DB8BE80-3FA3-4535-A018-F5505746BC8E}">
      <dgm:prSet/>
      <dgm:spPr/>
      <dgm:t>
        <a:bodyPr/>
        <a:lstStyle/>
        <a:p>
          <a:endParaRPr lang="en-US"/>
        </a:p>
      </dgm:t>
    </dgm:pt>
    <dgm:pt modelId="{A934C8F0-37B2-49D7-8D93-69A83B323103}">
      <dgm:prSet/>
      <dgm:spPr/>
      <dgm:t>
        <a:bodyPr/>
        <a:lstStyle/>
        <a:p>
          <a:r>
            <a:rPr lang="en-US" dirty="0"/>
            <a:t>The legal system institutionalizes access to the means of coercion: Who, how, for what purpose</a:t>
          </a:r>
        </a:p>
      </dgm:t>
    </dgm:pt>
    <dgm:pt modelId="{037DECB8-E8EC-4B8C-95B6-B094FF8D78E7}" type="parTrans" cxnId="{6E329DFA-D358-4BFD-9D1B-E330291CC43A}">
      <dgm:prSet/>
      <dgm:spPr/>
      <dgm:t>
        <a:bodyPr/>
        <a:lstStyle/>
        <a:p>
          <a:endParaRPr lang="en-US"/>
        </a:p>
      </dgm:t>
    </dgm:pt>
    <dgm:pt modelId="{BB932C16-DC99-444F-91AB-87D536C5F086}" type="sibTrans" cxnId="{6E329DFA-D358-4BFD-9D1B-E330291CC43A}">
      <dgm:prSet/>
      <dgm:spPr/>
      <dgm:t>
        <a:bodyPr/>
        <a:lstStyle/>
        <a:p>
          <a:endParaRPr lang="en-US"/>
        </a:p>
      </dgm:t>
    </dgm:pt>
    <dgm:pt modelId="{2C6B182B-A620-6647-A21F-1ABF195AADAA}" type="pres">
      <dgm:prSet presAssocID="{6BB56B61-69DA-454E-9261-382EAD2C5C65}" presName="linear" presStyleCnt="0">
        <dgm:presLayoutVars>
          <dgm:animLvl val="lvl"/>
          <dgm:resizeHandles val="exact"/>
        </dgm:presLayoutVars>
      </dgm:prSet>
      <dgm:spPr/>
    </dgm:pt>
    <dgm:pt modelId="{F1190EDC-2F93-5347-9564-12289BBBC07B}" type="pres">
      <dgm:prSet presAssocID="{761B38FB-2045-479E-B3D1-16FB05D5CF0A}" presName="parentText" presStyleLbl="node1" presStyleIdx="0" presStyleCnt="3">
        <dgm:presLayoutVars>
          <dgm:chMax val="0"/>
          <dgm:bulletEnabled val="1"/>
        </dgm:presLayoutVars>
      </dgm:prSet>
      <dgm:spPr/>
    </dgm:pt>
    <dgm:pt modelId="{9D9EF359-DA6B-F144-BE5A-C17F2D9F8366}" type="pres">
      <dgm:prSet presAssocID="{92E771B2-A4FC-46BF-924A-2150BD7E765A}" presName="spacer" presStyleCnt="0"/>
      <dgm:spPr/>
    </dgm:pt>
    <dgm:pt modelId="{5066873C-BCE4-EB40-88DD-4CCB3C5D5C9E}" type="pres">
      <dgm:prSet presAssocID="{74C6ACD1-406D-4505-88E5-130B74BD1C7D}" presName="parentText" presStyleLbl="node1" presStyleIdx="1" presStyleCnt="3">
        <dgm:presLayoutVars>
          <dgm:chMax val="0"/>
          <dgm:bulletEnabled val="1"/>
        </dgm:presLayoutVars>
      </dgm:prSet>
      <dgm:spPr/>
    </dgm:pt>
    <dgm:pt modelId="{87D0D35B-077B-6846-93C0-B06ADC609C6D}" type="pres">
      <dgm:prSet presAssocID="{59E9C1AB-A9FE-456E-88D1-BA0A468C503B}" presName="spacer" presStyleCnt="0"/>
      <dgm:spPr/>
    </dgm:pt>
    <dgm:pt modelId="{F26423D6-655E-044E-AEAF-4A73162DF6C0}" type="pres">
      <dgm:prSet presAssocID="{A934C8F0-37B2-49D7-8D93-69A83B323103}" presName="parentText" presStyleLbl="node1" presStyleIdx="2" presStyleCnt="3">
        <dgm:presLayoutVars>
          <dgm:chMax val="0"/>
          <dgm:bulletEnabled val="1"/>
        </dgm:presLayoutVars>
      </dgm:prSet>
      <dgm:spPr/>
    </dgm:pt>
  </dgm:ptLst>
  <dgm:cxnLst>
    <dgm:cxn modelId="{1439A51B-1635-4662-A838-9274E67D8BF1}" srcId="{6BB56B61-69DA-454E-9261-382EAD2C5C65}" destId="{761B38FB-2045-479E-B3D1-16FB05D5CF0A}" srcOrd="0" destOrd="0" parTransId="{C8082C8E-E414-4F9E-B27D-B6E9AB1895BA}" sibTransId="{92E771B2-A4FC-46BF-924A-2150BD7E765A}"/>
    <dgm:cxn modelId="{27FA607E-75D7-0D44-AC1B-6BD871F034A7}" type="presOf" srcId="{A934C8F0-37B2-49D7-8D93-69A83B323103}" destId="{F26423D6-655E-044E-AEAF-4A73162DF6C0}" srcOrd="0" destOrd="0" presId="urn:microsoft.com/office/officeart/2005/8/layout/vList2"/>
    <dgm:cxn modelId="{2DB8BE80-3FA3-4535-A018-F5505746BC8E}" srcId="{6BB56B61-69DA-454E-9261-382EAD2C5C65}" destId="{74C6ACD1-406D-4505-88E5-130B74BD1C7D}" srcOrd="1" destOrd="0" parTransId="{436518CC-B4FA-402F-8714-3EB895D4D1F5}" sibTransId="{59E9C1AB-A9FE-456E-88D1-BA0A468C503B}"/>
    <dgm:cxn modelId="{043D2E8E-BBEE-3245-8C28-D712A139D6DC}" type="presOf" srcId="{74C6ACD1-406D-4505-88E5-130B74BD1C7D}" destId="{5066873C-BCE4-EB40-88DD-4CCB3C5D5C9E}" srcOrd="0" destOrd="0" presId="urn:microsoft.com/office/officeart/2005/8/layout/vList2"/>
    <dgm:cxn modelId="{711073BF-4559-5446-A7F3-77E440FDF631}" type="presOf" srcId="{6BB56B61-69DA-454E-9261-382EAD2C5C65}" destId="{2C6B182B-A620-6647-A21F-1ABF195AADAA}" srcOrd="0" destOrd="0" presId="urn:microsoft.com/office/officeart/2005/8/layout/vList2"/>
    <dgm:cxn modelId="{FFB2D6E5-8D90-D24C-A1A6-6A6B96CE6DAD}" type="presOf" srcId="{761B38FB-2045-479E-B3D1-16FB05D5CF0A}" destId="{F1190EDC-2F93-5347-9564-12289BBBC07B}" srcOrd="0" destOrd="0" presId="urn:microsoft.com/office/officeart/2005/8/layout/vList2"/>
    <dgm:cxn modelId="{6E329DFA-D358-4BFD-9D1B-E330291CC43A}" srcId="{6BB56B61-69DA-454E-9261-382EAD2C5C65}" destId="{A934C8F0-37B2-49D7-8D93-69A83B323103}" srcOrd="2" destOrd="0" parTransId="{037DECB8-E8EC-4B8C-95B6-B094FF8D78E7}" sibTransId="{BB932C16-DC99-444F-91AB-87D536C5F086}"/>
    <dgm:cxn modelId="{DD861ED5-48A6-8A42-BC45-EA61AAA685F1}" type="presParOf" srcId="{2C6B182B-A620-6647-A21F-1ABF195AADAA}" destId="{F1190EDC-2F93-5347-9564-12289BBBC07B}" srcOrd="0" destOrd="0" presId="urn:microsoft.com/office/officeart/2005/8/layout/vList2"/>
    <dgm:cxn modelId="{396EF36E-FEA5-9547-B545-A0CC5B94ECAC}" type="presParOf" srcId="{2C6B182B-A620-6647-A21F-1ABF195AADAA}" destId="{9D9EF359-DA6B-F144-BE5A-C17F2D9F8366}" srcOrd="1" destOrd="0" presId="urn:microsoft.com/office/officeart/2005/8/layout/vList2"/>
    <dgm:cxn modelId="{5C4D56FC-880F-794B-8444-01B9C54ED369}" type="presParOf" srcId="{2C6B182B-A620-6647-A21F-1ABF195AADAA}" destId="{5066873C-BCE4-EB40-88DD-4CCB3C5D5C9E}" srcOrd="2" destOrd="0" presId="urn:microsoft.com/office/officeart/2005/8/layout/vList2"/>
    <dgm:cxn modelId="{E191E516-51A9-284E-BA0D-43CF1C87F45E}" type="presParOf" srcId="{2C6B182B-A620-6647-A21F-1ABF195AADAA}" destId="{87D0D35B-077B-6846-93C0-B06ADC609C6D}" srcOrd="3" destOrd="0" presId="urn:microsoft.com/office/officeart/2005/8/layout/vList2"/>
    <dgm:cxn modelId="{1A218828-FB36-7E41-A999-6A75EBC5524F}" type="presParOf" srcId="{2C6B182B-A620-6647-A21F-1ABF195AADAA}" destId="{F26423D6-655E-044E-AEAF-4A73162DF6C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C30AC48-C610-3344-8231-DBD864E66454}" type="doc">
      <dgm:prSet loTypeId="urn:microsoft.com/office/officeart/2005/8/layout/vList6" loCatId="" qsTypeId="urn:microsoft.com/office/officeart/2005/8/quickstyle/simple1" qsCatId="simple" csTypeId="urn:microsoft.com/office/officeart/2005/8/colors/accent1_2" csCatId="accent1" phldr="1"/>
      <dgm:spPr/>
      <dgm:t>
        <a:bodyPr/>
        <a:lstStyle/>
        <a:p>
          <a:endParaRPr lang="en-US"/>
        </a:p>
      </dgm:t>
    </dgm:pt>
    <dgm:pt modelId="{B62A68D5-FDAF-9E4E-91E7-5EC1EBB5EAE4}">
      <dgm:prSet phldrT="[Text]"/>
      <dgm:spPr/>
      <dgm:t>
        <a:bodyPr/>
        <a:lstStyle/>
        <a:p>
          <a:r>
            <a:rPr lang="en-US" dirty="0"/>
            <a:t>Standing rules</a:t>
          </a:r>
        </a:p>
      </dgm:t>
    </dgm:pt>
    <dgm:pt modelId="{03D26C5F-A710-1B4B-AC40-F8BD2CECE58A}" type="parTrans" cxnId="{C2994AA9-1C22-2B46-8FF0-59FB488E0006}">
      <dgm:prSet/>
      <dgm:spPr/>
      <dgm:t>
        <a:bodyPr/>
        <a:lstStyle/>
        <a:p>
          <a:endParaRPr lang="en-US"/>
        </a:p>
      </dgm:t>
    </dgm:pt>
    <dgm:pt modelId="{602158E0-7C27-664D-929D-436D743798CB}" type="sibTrans" cxnId="{C2994AA9-1C22-2B46-8FF0-59FB488E0006}">
      <dgm:prSet/>
      <dgm:spPr/>
      <dgm:t>
        <a:bodyPr/>
        <a:lstStyle/>
        <a:p>
          <a:endParaRPr lang="en-US"/>
        </a:p>
      </dgm:t>
    </dgm:pt>
    <dgm:pt modelId="{0D835701-D0A0-A942-92BF-2A288948A71F}">
      <dgm:prSet phldrT="[Text]"/>
      <dgm:spPr/>
      <dgm:t>
        <a:bodyPr anchor="ctr"/>
        <a:lstStyle/>
        <a:p>
          <a:r>
            <a:rPr lang="en-US"/>
            <a:t>Natural or legal persons</a:t>
          </a:r>
        </a:p>
      </dgm:t>
    </dgm:pt>
    <dgm:pt modelId="{C7FB4D7D-322A-514C-8CC9-44DD355CAC8F}" type="parTrans" cxnId="{6F1163E5-2379-3A40-8F49-4169BA4A6C46}">
      <dgm:prSet/>
      <dgm:spPr/>
      <dgm:t>
        <a:bodyPr/>
        <a:lstStyle/>
        <a:p>
          <a:endParaRPr lang="en-US"/>
        </a:p>
      </dgm:t>
    </dgm:pt>
    <dgm:pt modelId="{7CC5762C-B440-2C47-B373-AB39BEAAF3AE}" type="sibTrans" cxnId="{6F1163E5-2379-3A40-8F49-4169BA4A6C46}">
      <dgm:prSet/>
      <dgm:spPr/>
      <dgm:t>
        <a:bodyPr/>
        <a:lstStyle/>
        <a:p>
          <a:endParaRPr lang="en-US"/>
        </a:p>
      </dgm:t>
    </dgm:pt>
    <dgm:pt modelId="{5384A1F3-868B-FD4D-8FA0-AFC37FE69CEF}">
      <dgm:prSet phldrT="[Text]"/>
      <dgm:spPr/>
      <dgm:t>
        <a:bodyPr/>
        <a:lstStyle/>
        <a:p>
          <a:r>
            <a:rPr lang="en-US" dirty="0"/>
            <a:t>Permissible claims</a:t>
          </a:r>
        </a:p>
      </dgm:t>
    </dgm:pt>
    <dgm:pt modelId="{7A5C18FB-A4EF-2B45-8FB3-8800A82E537A}" type="parTrans" cxnId="{E439D18C-80DB-7E4F-9B1E-6F2210D3D9F9}">
      <dgm:prSet/>
      <dgm:spPr/>
      <dgm:t>
        <a:bodyPr/>
        <a:lstStyle/>
        <a:p>
          <a:endParaRPr lang="en-US"/>
        </a:p>
      </dgm:t>
    </dgm:pt>
    <dgm:pt modelId="{6E80C6F4-E6DC-CA42-BE12-755E795FC249}" type="sibTrans" cxnId="{E439D18C-80DB-7E4F-9B1E-6F2210D3D9F9}">
      <dgm:prSet/>
      <dgm:spPr/>
      <dgm:t>
        <a:bodyPr/>
        <a:lstStyle/>
        <a:p>
          <a:endParaRPr lang="en-US"/>
        </a:p>
      </dgm:t>
    </dgm:pt>
    <dgm:pt modelId="{72A7511C-973C-884A-82A6-86DB09863FA6}">
      <dgm:prSet phldrT="[Text]"/>
      <dgm:spPr/>
      <dgm:t>
        <a:bodyPr anchor="ctr"/>
        <a:lstStyle/>
        <a:p>
          <a:r>
            <a:rPr lang="en-US" dirty="0"/>
            <a:t>Property Rights</a:t>
          </a:r>
        </a:p>
      </dgm:t>
    </dgm:pt>
    <dgm:pt modelId="{EE46C484-088A-8646-BA6D-5028B27EE536}" type="parTrans" cxnId="{64392295-008A-7845-A13E-760C32167F1F}">
      <dgm:prSet/>
      <dgm:spPr/>
      <dgm:t>
        <a:bodyPr/>
        <a:lstStyle/>
        <a:p>
          <a:endParaRPr lang="en-US"/>
        </a:p>
      </dgm:t>
    </dgm:pt>
    <dgm:pt modelId="{1DD83867-0F25-9244-BBD4-8BE83DE5F3C3}" type="sibTrans" cxnId="{64392295-008A-7845-A13E-760C32167F1F}">
      <dgm:prSet/>
      <dgm:spPr/>
      <dgm:t>
        <a:bodyPr/>
        <a:lstStyle/>
        <a:p>
          <a:endParaRPr lang="en-US"/>
        </a:p>
      </dgm:t>
    </dgm:pt>
    <dgm:pt modelId="{04A0B2BA-5B8A-9F4D-AFF2-69452A914629}">
      <dgm:prSet phldrT="[Text]"/>
      <dgm:spPr/>
      <dgm:t>
        <a:bodyPr anchor="ctr"/>
        <a:lstStyle/>
        <a:p>
          <a:r>
            <a:rPr lang="en-US"/>
            <a:t>Injury to person, assets,…</a:t>
          </a:r>
        </a:p>
      </dgm:t>
    </dgm:pt>
    <dgm:pt modelId="{58790F19-508F-2E42-9401-BD20255B33E9}" type="parTrans" cxnId="{63DDD8FA-8E2C-414F-9200-75BFDB155E8D}">
      <dgm:prSet/>
      <dgm:spPr/>
      <dgm:t>
        <a:bodyPr/>
        <a:lstStyle/>
        <a:p>
          <a:endParaRPr lang="en-US"/>
        </a:p>
      </dgm:t>
    </dgm:pt>
    <dgm:pt modelId="{3C15A219-057B-A54A-BB00-7651CF2DF8C7}" type="sibTrans" cxnId="{63DDD8FA-8E2C-414F-9200-75BFDB155E8D}">
      <dgm:prSet/>
      <dgm:spPr/>
      <dgm:t>
        <a:bodyPr/>
        <a:lstStyle/>
        <a:p>
          <a:endParaRPr lang="en-US"/>
        </a:p>
      </dgm:t>
    </dgm:pt>
    <dgm:pt modelId="{1C034CA3-C933-D947-8E06-7340E1DEABED}">
      <dgm:prSet/>
      <dgm:spPr/>
      <dgm:t>
        <a:bodyPr/>
        <a:lstStyle/>
        <a:p>
          <a:r>
            <a:rPr lang="en-US" dirty="0"/>
            <a:t>Available</a:t>
          </a:r>
          <a:br>
            <a:rPr lang="en-US" dirty="0"/>
          </a:br>
          <a:r>
            <a:rPr lang="en-US" dirty="0"/>
            <a:t>Remedies</a:t>
          </a:r>
        </a:p>
      </dgm:t>
    </dgm:pt>
    <dgm:pt modelId="{FBB45248-6B99-9C4A-91EB-EB136AE8546D}" type="parTrans" cxnId="{956564C2-5F88-AE4E-ADEE-D9B95D1D1503}">
      <dgm:prSet/>
      <dgm:spPr/>
      <dgm:t>
        <a:bodyPr/>
        <a:lstStyle/>
        <a:p>
          <a:endParaRPr lang="en-US"/>
        </a:p>
      </dgm:t>
    </dgm:pt>
    <dgm:pt modelId="{766866B8-21CE-2745-81D1-502355551190}" type="sibTrans" cxnId="{956564C2-5F88-AE4E-ADEE-D9B95D1D1503}">
      <dgm:prSet/>
      <dgm:spPr/>
      <dgm:t>
        <a:bodyPr/>
        <a:lstStyle/>
        <a:p>
          <a:endParaRPr lang="en-US"/>
        </a:p>
      </dgm:t>
    </dgm:pt>
    <dgm:pt modelId="{5970AC5E-B496-A940-A440-C1B51231CB41}">
      <dgm:prSet/>
      <dgm:spPr/>
      <dgm:t>
        <a:bodyPr anchor="ctr"/>
        <a:lstStyle/>
        <a:p>
          <a:r>
            <a:rPr lang="en-US" dirty="0"/>
            <a:t>Property rules</a:t>
          </a:r>
        </a:p>
      </dgm:t>
    </dgm:pt>
    <dgm:pt modelId="{702FA6F5-0B56-5E44-935C-A353FFC082D2}" type="parTrans" cxnId="{E7EA3B77-A473-0E49-B6C4-C580F0475597}">
      <dgm:prSet/>
      <dgm:spPr/>
      <dgm:t>
        <a:bodyPr/>
        <a:lstStyle/>
        <a:p>
          <a:endParaRPr lang="en-US"/>
        </a:p>
      </dgm:t>
    </dgm:pt>
    <dgm:pt modelId="{3C0918F5-DB48-6E49-9B10-316CD871DE28}" type="sibTrans" cxnId="{E7EA3B77-A473-0E49-B6C4-C580F0475597}">
      <dgm:prSet/>
      <dgm:spPr/>
      <dgm:t>
        <a:bodyPr/>
        <a:lstStyle/>
        <a:p>
          <a:endParaRPr lang="en-US"/>
        </a:p>
      </dgm:t>
    </dgm:pt>
    <dgm:pt modelId="{56EE6C1D-2D2C-6A4A-8914-EBACCC3CC574}">
      <dgm:prSet/>
      <dgm:spPr/>
      <dgm:t>
        <a:bodyPr anchor="ctr"/>
        <a:lstStyle/>
        <a:p>
          <a:r>
            <a:rPr lang="en-US"/>
            <a:t>Liability rules</a:t>
          </a:r>
        </a:p>
      </dgm:t>
    </dgm:pt>
    <dgm:pt modelId="{60FCE881-22E9-FA46-95B5-8D47544FC4FE}" type="parTrans" cxnId="{252778BA-5704-834A-88FE-8DE1B7A8D8F5}">
      <dgm:prSet/>
      <dgm:spPr/>
      <dgm:t>
        <a:bodyPr/>
        <a:lstStyle/>
        <a:p>
          <a:endParaRPr lang="en-US"/>
        </a:p>
      </dgm:t>
    </dgm:pt>
    <dgm:pt modelId="{F72ED070-6637-1848-92EC-A570473EEC5A}" type="sibTrans" cxnId="{252778BA-5704-834A-88FE-8DE1B7A8D8F5}">
      <dgm:prSet/>
      <dgm:spPr/>
      <dgm:t>
        <a:bodyPr/>
        <a:lstStyle/>
        <a:p>
          <a:endParaRPr lang="en-US"/>
        </a:p>
      </dgm:t>
    </dgm:pt>
    <dgm:pt modelId="{7B221695-B8E1-7647-AABA-034910FBFBBE}">
      <dgm:prSet phldrT="[Text]"/>
      <dgm:spPr/>
      <dgm:t>
        <a:bodyPr anchor="ctr"/>
        <a:lstStyle/>
        <a:p>
          <a:r>
            <a:rPr lang="en-US"/>
            <a:t>Contracts</a:t>
          </a:r>
        </a:p>
      </dgm:t>
    </dgm:pt>
    <dgm:pt modelId="{0EC14CEF-46DD-004C-A3A3-48A63A4C14CA}" type="parTrans" cxnId="{4F5C7B73-C4CB-674D-9D7F-29E676091A51}">
      <dgm:prSet/>
      <dgm:spPr/>
      <dgm:t>
        <a:bodyPr/>
        <a:lstStyle/>
        <a:p>
          <a:endParaRPr lang="en-US"/>
        </a:p>
      </dgm:t>
    </dgm:pt>
    <dgm:pt modelId="{59C863E9-53BA-D945-AB03-5FBE9B52C03B}" type="sibTrans" cxnId="{4F5C7B73-C4CB-674D-9D7F-29E676091A51}">
      <dgm:prSet/>
      <dgm:spPr/>
      <dgm:t>
        <a:bodyPr/>
        <a:lstStyle/>
        <a:p>
          <a:endParaRPr lang="en-US"/>
        </a:p>
      </dgm:t>
    </dgm:pt>
    <dgm:pt modelId="{9D50EAD0-69F2-7049-A9B5-82F6C1021781}">
      <dgm:prSet phldrT="[Text]"/>
      <dgm:spPr/>
      <dgm:t>
        <a:bodyPr anchor="ctr"/>
        <a:lstStyle/>
        <a:p>
          <a:r>
            <a:rPr lang="en-US" dirty="0"/>
            <a:t>Individuals or collectives</a:t>
          </a:r>
        </a:p>
      </dgm:t>
    </dgm:pt>
    <dgm:pt modelId="{ABA695EB-6670-C944-B1FD-34B04AFDE8CE}" type="parTrans" cxnId="{6622324F-9E00-A843-837C-23F1098AB043}">
      <dgm:prSet/>
      <dgm:spPr/>
      <dgm:t>
        <a:bodyPr/>
        <a:lstStyle/>
        <a:p>
          <a:endParaRPr lang="en-US"/>
        </a:p>
      </dgm:t>
    </dgm:pt>
    <dgm:pt modelId="{5A744C19-5DA1-CC41-9450-1D2C5363CFC8}" type="sibTrans" cxnId="{6622324F-9E00-A843-837C-23F1098AB043}">
      <dgm:prSet/>
      <dgm:spPr/>
      <dgm:t>
        <a:bodyPr/>
        <a:lstStyle/>
        <a:p>
          <a:endParaRPr lang="en-US"/>
        </a:p>
      </dgm:t>
    </dgm:pt>
    <dgm:pt modelId="{8E4C3508-48CB-C749-9708-8F0C313D71F5}" type="pres">
      <dgm:prSet presAssocID="{4C30AC48-C610-3344-8231-DBD864E66454}" presName="Name0" presStyleCnt="0">
        <dgm:presLayoutVars>
          <dgm:dir/>
          <dgm:animLvl val="lvl"/>
          <dgm:resizeHandles/>
        </dgm:presLayoutVars>
      </dgm:prSet>
      <dgm:spPr/>
    </dgm:pt>
    <dgm:pt modelId="{190179F9-A7BC-394A-9F36-FBC2146F3CC8}" type="pres">
      <dgm:prSet presAssocID="{B62A68D5-FDAF-9E4E-91E7-5EC1EBB5EAE4}" presName="linNode" presStyleCnt="0"/>
      <dgm:spPr/>
    </dgm:pt>
    <dgm:pt modelId="{F52F141A-AE46-A54C-9906-14BA577A7B15}" type="pres">
      <dgm:prSet presAssocID="{B62A68D5-FDAF-9E4E-91E7-5EC1EBB5EAE4}" presName="parentShp" presStyleLbl="node1" presStyleIdx="0" presStyleCnt="3">
        <dgm:presLayoutVars>
          <dgm:bulletEnabled val="1"/>
        </dgm:presLayoutVars>
      </dgm:prSet>
      <dgm:spPr/>
    </dgm:pt>
    <dgm:pt modelId="{91AA42E3-DABB-2141-8E37-CD1D661E022F}" type="pres">
      <dgm:prSet presAssocID="{B62A68D5-FDAF-9E4E-91E7-5EC1EBB5EAE4}" presName="childShp" presStyleLbl="bgAccFollowNode1" presStyleIdx="0" presStyleCnt="3">
        <dgm:presLayoutVars>
          <dgm:bulletEnabled val="1"/>
        </dgm:presLayoutVars>
      </dgm:prSet>
      <dgm:spPr/>
    </dgm:pt>
    <dgm:pt modelId="{1F19AD93-4F0A-6946-B680-46FD468399F8}" type="pres">
      <dgm:prSet presAssocID="{602158E0-7C27-664D-929D-436D743798CB}" presName="spacing" presStyleCnt="0"/>
      <dgm:spPr/>
    </dgm:pt>
    <dgm:pt modelId="{BC088223-846F-0E43-B410-2F3C05B1F16E}" type="pres">
      <dgm:prSet presAssocID="{5384A1F3-868B-FD4D-8FA0-AFC37FE69CEF}" presName="linNode" presStyleCnt="0"/>
      <dgm:spPr/>
    </dgm:pt>
    <dgm:pt modelId="{1564DC1F-79D7-204D-BFF8-0A532F147AAD}" type="pres">
      <dgm:prSet presAssocID="{5384A1F3-868B-FD4D-8FA0-AFC37FE69CEF}" presName="parentShp" presStyleLbl="node1" presStyleIdx="1" presStyleCnt="3">
        <dgm:presLayoutVars>
          <dgm:bulletEnabled val="1"/>
        </dgm:presLayoutVars>
      </dgm:prSet>
      <dgm:spPr/>
    </dgm:pt>
    <dgm:pt modelId="{B352658F-0176-0A41-9DFE-538065C754DF}" type="pres">
      <dgm:prSet presAssocID="{5384A1F3-868B-FD4D-8FA0-AFC37FE69CEF}" presName="childShp" presStyleLbl="bgAccFollowNode1" presStyleIdx="1" presStyleCnt="3">
        <dgm:presLayoutVars>
          <dgm:bulletEnabled val="1"/>
        </dgm:presLayoutVars>
      </dgm:prSet>
      <dgm:spPr/>
    </dgm:pt>
    <dgm:pt modelId="{DCF4643B-DC2D-A64D-8625-77B0323D617E}" type="pres">
      <dgm:prSet presAssocID="{6E80C6F4-E6DC-CA42-BE12-755E795FC249}" presName="spacing" presStyleCnt="0"/>
      <dgm:spPr/>
    </dgm:pt>
    <dgm:pt modelId="{27878D4B-38A1-6540-85F5-971546F33EBE}" type="pres">
      <dgm:prSet presAssocID="{1C034CA3-C933-D947-8E06-7340E1DEABED}" presName="linNode" presStyleCnt="0"/>
      <dgm:spPr/>
    </dgm:pt>
    <dgm:pt modelId="{5A9FEA81-866C-7C43-8C72-21B67C8B14D7}" type="pres">
      <dgm:prSet presAssocID="{1C034CA3-C933-D947-8E06-7340E1DEABED}" presName="parentShp" presStyleLbl="node1" presStyleIdx="2" presStyleCnt="3">
        <dgm:presLayoutVars>
          <dgm:bulletEnabled val="1"/>
        </dgm:presLayoutVars>
      </dgm:prSet>
      <dgm:spPr/>
    </dgm:pt>
    <dgm:pt modelId="{3B4BB991-4DF0-B943-8826-95DE0D18D0E7}" type="pres">
      <dgm:prSet presAssocID="{1C034CA3-C933-D947-8E06-7340E1DEABED}" presName="childShp" presStyleLbl="bgAccFollowNode1" presStyleIdx="2" presStyleCnt="3">
        <dgm:presLayoutVars>
          <dgm:bulletEnabled val="1"/>
        </dgm:presLayoutVars>
      </dgm:prSet>
      <dgm:spPr/>
    </dgm:pt>
  </dgm:ptLst>
  <dgm:cxnLst>
    <dgm:cxn modelId="{84AA3115-19F4-5141-B1E3-DA841840F723}" type="presOf" srcId="{72A7511C-973C-884A-82A6-86DB09863FA6}" destId="{B352658F-0176-0A41-9DFE-538065C754DF}" srcOrd="0" destOrd="0" presId="urn:microsoft.com/office/officeart/2005/8/layout/vList6"/>
    <dgm:cxn modelId="{8A4B2217-2540-0941-A8D7-AFB7A6295270}" type="presOf" srcId="{9D50EAD0-69F2-7049-A9B5-82F6C1021781}" destId="{91AA42E3-DABB-2141-8E37-CD1D661E022F}" srcOrd="0" destOrd="0" presId="urn:microsoft.com/office/officeart/2005/8/layout/vList6"/>
    <dgm:cxn modelId="{5AA5B31C-AA8C-1348-B70A-64043096C496}" type="presOf" srcId="{5970AC5E-B496-A940-A440-C1B51231CB41}" destId="{3B4BB991-4DF0-B943-8826-95DE0D18D0E7}" srcOrd="0" destOrd="0" presId="urn:microsoft.com/office/officeart/2005/8/layout/vList6"/>
    <dgm:cxn modelId="{8F44FA1E-9CFE-994E-8F66-C4F5E3487CE7}" type="presOf" srcId="{4C30AC48-C610-3344-8231-DBD864E66454}" destId="{8E4C3508-48CB-C749-9708-8F0C313D71F5}" srcOrd="0" destOrd="0" presId="urn:microsoft.com/office/officeart/2005/8/layout/vList6"/>
    <dgm:cxn modelId="{C5F9D936-365F-B343-B744-9395D32E3045}" type="presOf" srcId="{1C034CA3-C933-D947-8E06-7340E1DEABED}" destId="{5A9FEA81-866C-7C43-8C72-21B67C8B14D7}" srcOrd="0" destOrd="0" presId="urn:microsoft.com/office/officeart/2005/8/layout/vList6"/>
    <dgm:cxn modelId="{C8037A37-A955-3440-939D-A7C37F9A833A}" type="presOf" srcId="{7B221695-B8E1-7647-AABA-034910FBFBBE}" destId="{B352658F-0176-0A41-9DFE-538065C754DF}" srcOrd="0" destOrd="1" presId="urn:microsoft.com/office/officeart/2005/8/layout/vList6"/>
    <dgm:cxn modelId="{C2CD014A-F66F-434D-9954-BA28BCA1CA8C}" type="presOf" srcId="{B62A68D5-FDAF-9E4E-91E7-5EC1EBB5EAE4}" destId="{F52F141A-AE46-A54C-9906-14BA577A7B15}" srcOrd="0" destOrd="0" presId="urn:microsoft.com/office/officeart/2005/8/layout/vList6"/>
    <dgm:cxn modelId="{6622324F-9E00-A843-837C-23F1098AB043}" srcId="{B62A68D5-FDAF-9E4E-91E7-5EC1EBB5EAE4}" destId="{9D50EAD0-69F2-7049-A9B5-82F6C1021781}" srcOrd="0" destOrd="0" parTransId="{ABA695EB-6670-C944-B1FD-34B04AFDE8CE}" sibTransId="{5A744C19-5DA1-CC41-9450-1D2C5363CFC8}"/>
    <dgm:cxn modelId="{32AAA96F-FAEF-3F40-B10D-EF11029CF400}" type="presOf" srcId="{56EE6C1D-2D2C-6A4A-8914-EBACCC3CC574}" destId="{3B4BB991-4DF0-B943-8826-95DE0D18D0E7}" srcOrd="0" destOrd="1" presId="urn:microsoft.com/office/officeart/2005/8/layout/vList6"/>
    <dgm:cxn modelId="{4F5C7B73-C4CB-674D-9D7F-29E676091A51}" srcId="{5384A1F3-868B-FD4D-8FA0-AFC37FE69CEF}" destId="{7B221695-B8E1-7647-AABA-034910FBFBBE}" srcOrd="1" destOrd="0" parTransId="{0EC14CEF-46DD-004C-A3A3-48A63A4C14CA}" sibTransId="{59C863E9-53BA-D945-AB03-5FBE9B52C03B}"/>
    <dgm:cxn modelId="{E7EA3B77-A473-0E49-B6C4-C580F0475597}" srcId="{1C034CA3-C933-D947-8E06-7340E1DEABED}" destId="{5970AC5E-B496-A940-A440-C1B51231CB41}" srcOrd="0" destOrd="0" parTransId="{702FA6F5-0B56-5E44-935C-A353FFC082D2}" sibTransId="{3C0918F5-DB48-6E49-9B10-316CD871DE28}"/>
    <dgm:cxn modelId="{E439D18C-80DB-7E4F-9B1E-6F2210D3D9F9}" srcId="{4C30AC48-C610-3344-8231-DBD864E66454}" destId="{5384A1F3-868B-FD4D-8FA0-AFC37FE69CEF}" srcOrd="1" destOrd="0" parTransId="{7A5C18FB-A4EF-2B45-8FB3-8800A82E537A}" sibTransId="{6E80C6F4-E6DC-CA42-BE12-755E795FC249}"/>
    <dgm:cxn modelId="{64392295-008A-7845-A13E-760C32167F1F}" srcId="{5384A1F3-868B-FD4D-8FA0-AFC37FE69CEF}" destId="{72A7511C-973C-884A-82A6-86DB09863FA6}" srcOrd="0" destOrd="0" parTransId="{EE46C484-088A-8646-BA6D-5028B27EE536}" sibTransId="{1DD83867-0F25-9244-BBD4-8BE83DE5F3C3}"/>
    <dgm:cxn modelId="{C2994AA9-1C22-2B46-8FF0-59FB488E0006}" srcId="{4C30AC48-C610-3344-8231-DBD864E66454}" destId="{B62A68D5-FDAF-9E4E-91E7-5EC1EBB5EAE4}" srcOrd="0" destOrd="0" parTransId="{03D26C5F-A710-1B4B-AC40-F8BD2CECE58A}" sibTransId="{602158E0-7C27-664D-929D-436D743798CB}"/>
    <dgm:cxn modelId="{0534FFB7-5512-F14F-9238-760ACB57D317}" type="presOf" srcId="{0D835701-D0A0-A942-92BF-2A288948A71F}" destId="{91AA42E3-DABB-2141-8E37-CD1D661E022F}" srcOrd="0" destOrd="1" presId="urn:microsoft.com/office/officeart/2005/8/layout/vList6"/>
    <dgm:cxn modelId="{252778BA-5704-834A-88FE-8DE1B7A8D8F5}" srcId="{1C034CA3-C933-D947-8E06-7340E1DEABED}" destId="{56EE6C1D-2D2C-6A4A-8914-EBACCC3CC574}" srcOrd="1" destOrd="0" parTransId="{60FCE881-22E9-FA46-95B5-8D47544FC4FE}" sibTransId="{F72ED070-6637-1848-92EC-A570473EEC5A}"/>
    <dgm:cxn modelId="{956564C2-5F88-AE4E-ADEE-D9B95D1D1503}" srcId="{4C30AC48-C610-3344-8231-DBD864E66454}" destId="{1C034CA3-C933-D947-8E06-7340E1DEABED}" srcOrd="2" destOrd="0" parTransId="{FBB45248-6B99-9C4A-91EB-EB136AE8546D}" sibTransId="{766866B8-21CE-2745-81D1-502355551190}"/>
    <dgm:cxn modelId="{1618D7C9-7DD2-504D-930C-5C715824C184}" type="presOf" srcId="{04A0B2BA-5B8A-9F4D-AFF2-69452A914629}" destId="{B352658F-0176-0A41-9DFE-538065C754DF}" srcOrd="0" destOrd="2" presId="urn:microsoft.com/office/officeart/2005/8/layout/vList6"/>
    <dgm:cxn modelId="{6F1163E5-2379-3A40-8F49-4169BA4A6C46}" srcId="{B62A68D5-FDAF-9E4E-91E7-5EC1EBB5EAE4}" destId="{0D835701-D0A0-A942-92BF-2A288948A71F}" srcOrd="1" destOrd="0" parTransId="{C7FB4D7D-322A-514C-8CC9-44DD355CAC8F}" sibTransId="{7CC5762C-B440-2C47-B373-AB39BEAAF3AE}"/>
    <dgm:cxn modelId="{6B705AED-8911-DB4F-AD97-16F88BA071EA}" type="presOf" srcId="{5384A1F3-868B-FD4D-8FA0-AFC37FE69CEF}" destId="{1564DC1F-79D7-204D-BFF8-0A532F147AAD}" srcOrd="0" destOrd="0" presId="urn:microsoft.com/office/officeart/2005/8/layout/vList6"/>
    <dgm:cxn modelId="{63DDD8FA-8E2C-414F-9200-75BFDB155E8D}" srcId="{5384A1F3-868B-FD4D-8FA0-AFC37FE69CEF}" destId="{04A0B2BA-5B8A-9F4D-AFF2-69452A914629}" srcOrd="2" destOrd="0" parTransId="{58790F19-508F-2E42-9401-BD20255B33E9}" sibTransId="{3C15A219-057B-A54A-BB00-7651CF2DF8C7}"/>
    <dgm:cxn modelId="{4BFEF524-9235-E14E-8D8E-3BF27D4FF695}" type="presParOf" srcId="{8E4C3508-48CB-C749-9708-8F0C313D71F5}" destId="{190179F9-A7BC-394A-9F36-FBC2146F3CC8}" srcOrd="0" destOrd="0" presId="urn:microsoft.com/office/officeart/2005/8/layout/vList6"/>
    <dgm:cxn modelId="{F61DB7B2-09C6-0C40-92B7-DE0F5601AE1C}" type="presParOf" srcId="{190179F9-A7BC-394A-9F36-FBC2146F3CC8}" destId="{F52F141A-AE46-A54C-9906-14BA577A7B15}" srcOrd="0" destOrd="0" presId="urn:microsoft.com/office/officeart/2005/8/layout/vList6"/>
    <dgm:cxn modelId="{FFBF12F8-BDDC-094B-8F31-907148A1EF7E}" type="presParOf" srcId="{190179F9-A7BC-394A-9F36-FBC2146F3CC8}" destId="{91AA42E3-DABB-2141-8E37-CD1D661E022F}" srcOrd="1" destOrd="0" presId="urn:microsoft.com/office/officeart/2005/8/layout/vList6"/>
    <dgm:cxn modelId="{D24C480C-5B58-844E-ABFC-AC6B55B2922C}" type="presParOf" srcId="{8E4C3508-48CB-C749-9708-8F0C313D71F5}" destId="{1F19AD93-4F0A-6946-B680-46FD468399F8}" srcOrd="1" destOrd="0" presId="urn:microsoft.com/office/officeart/2005/8/layout/vList6"/>
    <dgm:cxn modelId="{00CF798C-7E90-8A4E-8883-EA10183262A2}" type="presParOf" srcId="{8E4C3508-48CB-C749-9708-8F0C313D71F5}" destId="{BC088223-846F-0E43-B410-2F3C05B1F16E}" srcOrd="2" destOrd="0" presId="urn:microsoft.com/office/officeart/2005/8/layout/vList6"/>
    <dgm:cxn modelId="{D0160F4F-2905-7A45-9B42-3388D9BC1AC5}" type="presParOf" srcId="{BC088223-846F-0E43-B410-2F3C05B1F16E}" destId="{1564DC1F-79D7-204D-BFF8-0A532F147AAD}" srcOrd="0" destOrd="0" presId="urn:microsoft.com/office/officeart/2005/8/layout/vList6"/>
    <dgm:cxn modelId="{694B74D4-07BD-A847-B35E-055B12D23EF5}" type="presParOf" srcId="{BC088223-846F-0E43-B410-2F3C05B1F16E}" destId="{B352658F-0176-0A41-9DFE-538065C754DF}" srcOrd="1" destOrd="0" presId="urn:microsoft.com/office/officeart/2005/8/layout/vList6"/>
    <dgm:cxn modelId="{88944F4E-3485-8246-A489-723563B4FDA9}" type="presParOf" srcId="{8E4C3508-48CB-C749-9708-8F0C313D71F5}" destId="{DCF4643B-DC2D-A64D-8625-77B0323D617E}" srcOrd="3" destOrd="0" presId="urn:microsoft.com/office/officeart/2005/8/layout/vList6"/>
    <dgm:cxn modelId="{B3013DFD-C8EE-1248-9BC3-0030A264FC4B}" type="presParOf" srcId="{8E4C3508-48CB-C749-9708-8F0C313D71F5}" destId="{27878D4B-38A1-6540-85F5-971546F33EBE}" srcOrd="4" destOrd="0" presId="urn:microsoft.com/office/officeart/2005/8/layout/vList6"/>
    <dgm:cxn modelId="{ACC11975-72BB-BF47-87CF-5F04DDAD6356}" type="presParOf" srcId="{27878D4B-38A1-6540-85F5-971546F33EBE}" destId="{5A9FEA81-866C-7C43-8C72-21B67C8B14D7}" srcOrd="0" destOrd="0" presId="urn:microsoft.com/office/officeart/2005/8/layout/vList6"/>
    <dgm:cxn modelId="{947D9E40-2F72-EF4A-BC3E-0EDC57DAB922}" type="presParOf" srcId="{27878D4B-38A1-6540-85F5-971546F33EBE}" destId="{3B4BB991-4DF0-B943-8826-95DE0D18D0E7}"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3F3F2B-F633-434A-8F3C-8B2E242538AD}" type="doc">
      <dgm:prSet loTypeId="urn:microsoft.com/office/officeart/2005/8/layout/process1" loCatId="" qsTypeId="urn:microsoft.com/office/officeart/2005/8/quickstyle/simple1" qsCatId="simple" csTypeId="urn:microsoft.com/office/officeart/2005/8/colors/accent1_2" csCatId="accent1" phldr="1"/>
      <dgm:spPr/>
    </dgm:pt>
    <dgm:pt modelId="{1F1FD381-1B25-ED4A-95EA-78B66826DF30}">
      <dgm:prSet phldrT="[Text]"/>
      <dgm:spPr/>
      <dgm:t>
        <a:bodyPr/>
        <a:lstStyle/>
        <a:p>
          <a:r>
            <a:rPr lang="en-US"/>
            <a:t>Use</a:t>
          </a:r>
        </a:p>
      </dgm:t>
    </dgm:pt>
    <dgm:pt modelId="{CAAFDB49-3B10-1649-AEF1-5D40897E2F37}" type="parTrans" cxnId="{64ACCD11-366F-004D-B7AA-592542B4E828}">
      <dgm:prSet/>
      <dgm:spPr/>
      <dgm:t>
        <a:bodyPr/>
        <a:lstStyle/>
        <a:p>
          <a:endParaRPr lang="en-US"/>
        </a:p>
      </dgm:t>
    </dgm:pt>
    <dgm:pt modelId="{131D9003-C939-7D4D-ABD1-A6E701B50456}" type="sibTrans" cxnId="{64ACCD11-366F-004D-B7AA-592542B4E828}">
      <dgm:prSet/>
      <dgm:spPr/>
      <dgm:t>
        <a:bodyPr/>
        <a:lstStyle/>
        <a:p>
          <a:endParaRPr lang="en-US"/>
        </a:p>
      </dgm:t>
    </dgm:pt>
    <dgm:pt modelId="{FC356112-57DF-B143-BA38-1E0E8FEF9403}">
      <dgm:prSet phldrT="[Text]"/>
      <dgm:spPr/>
      <dgm:t>
        <a:bodyPr/>
        <a:lstStyle/>
        <a:p>
          <a:r>
            <a:rPr lang="en-US"/>
            <a:t>Expectations</a:t>
          </a:r>
        </a:p>
      </dgm:t>
    </dgm:pt>
    <dgm:pt modelId="{D722170B-E792-664B-B7E3-A92C70A7A035}" type="parTrans" cxnId="{EBBCE934-8D5A-054F-95E2-3276C51163BD}">
      <dgm:prSet/>
      <dgm:spPr/>
      <dgm:t>
        <a:bodyPr/>
        <a:lstStyle/>
        <a:p>
          <a:endParaRPr lang="en-US"/>
        </a:p>
      </dgm:t>
    </dgm:pt>
    <dgm:pt modelId="{CEE3D4E0-A49C-F444-8C18-C1CAC861EF9C}" type="sibTrans" cxnId="{EBBCE934-8D5A-054F-95E2-3276C51163BD}">
      <dgm:prSet/>
      <dgm:spPr/>
      <dgm:t>
        <a:bodyPr/>
        <a:lstStyle/>
        <a:p>
          <a:endParaRPr lang="en-US"/>
        </a:p>
      </dgm:t>
    </dgm:pt>
    <dgm:pt modelId="{73834711-DB4E-8A47-8AD3-DA4CD8D7117E}">
      <dgm:prSet phldrT="[Text]"/>
      <dgm:spPr/>
      <dgm:t>
        <a:bodyPr/>
        <a:lstStyle/>
        <a:p>
          <a:r>
            <a:rPr lang="en-US"/>
            <a:t>Probability of Realizing Expectations</a:t>
          </a:r>
        </a:p>
      </dgm:t>
    </dgm:pt>
    <dgm:pt modelId="{D0C294BC-23FA-FC48-8954-BF7993F5D0BE}" type="parTrans" cxnId="{366E20C3-D903-D54F-AD47-94ACC6A3BBB5}">
      <dgm:prSet/>
      <dgm:spPr/>
      <dgm:t>
        <a:bodyPr/>
        <a:lstStyle/>
        <a:p>
          <a:endParaRPr lang="en-US"/>
        </a:p>
      </dgm:t>
    </dgm:pt>
    <dgm:pt modelId="{CAD27379-42A5-264B-AFAC-5A0D61F42BE9}" type="sibTrans" cxnId="{366E20C3-D903-D54F-AD47-94ACC6A3BBB5}">
      <dgm:prSet/>
      <dgm:spPr/>
      <dgm:t>
        <a:bodyPr/>
        <a:lstStyle/>
        <a:p>
          <a:endParaRPr lang="en-US"/>
        </a:p>
      </dgm:t>
    </dgm:pt>
    <dgm:pt modelId="{BE319C2D-0C24-E141-A9B0-425369B8BE6E}" type="pres">
      <dgm:prSet presAssocID="{F73F3F2B-F633-434A-8F3C-8B2E242538AD}" presName="Name0" presStyleCnt="0">
        <dgm:presLayoutVars>
          <dgm:dir/>
          <dgm:resizeHandles val="exact"/>
        </dgm:presLayoutVars>
      </dgm:prSet>
      <dgm:spPr/>
    </dgm:pt>
    <dgm:pt modelId="{A44900ED-FB37-1E40-A7D6-D51276F001ED}" type="pres">
      <dgm:prSet presAssocID="{1F1FD381-1B25-ED4A-95EA-78B66826DF30}" presName="node" presStyleLbl="node1" presStyleIdx="0" presStyleCnt="3">
        <dgm:presLayoutVars>
          <dgm:bulletEnabled val="1"/>
        </dgm:presLayoutVars>
      </dgm:prSet>
      <dgm:spPr/>
    </dgm:pt>
    <dgm:pt modelId="{200DFFD0-05B2-8F4D-9447-1851A69A48FC}" type="pres">
      <dgm:prSet presAssocID="{131D9003-C939-7D4D-ABD1-A6E701B50456}" presName="sibTrans" presStyleLbl="sibTrans2D1" presStyleIdx="0" presStyleCnt="2"/>
      <dgm:spPr/>
    </dgm:pt>
    <dgm:pt modelId="{747398E5-4D76-924C-9BCA-F8959156D5D8}" type="pres">
      <dgm:prSet presAssocID="{131D9003-C939-7D4D-ABD1-A6E701B50456}" presName="connectorText" presStyleLbl="sibTrans2D1" presStyleIdx="0" presStyleCnt="2"/>
      <dgm:spPr/>
    </dgm:pt>
    <dgm:pt modelId="{8F8917A5-9153-B547-8C5E-032F1D833081}" type="pres">
      <dgm:prSet presAssocID="{FC356112-57DF-B143-BA38-1E0E8FEF9403}" presName="node" presStyleLbl="node1" presStyleIdx="1" presStyleCnt="3">
        <dgm:presLayoutVars>
          <dgm:bulletEnabled val="1"/>
        </dgm:presLayoutVars>
      </dgm:prSet>
      <dgm:spPr/>
    </dgm:pt>
    <dgm:pt modelId="{68CBC61E-8217-F141-AEE4-6A49286BBD92}" type="pres">
      <dgm:prSet presAssocID="{CEE3D4E0-A49C-F444-8C18-C1CAC861EF9C}" presName="sibTrans" presStyleLbl="sibTrans2D1" presStyleIdx="1" presStyleCnt="2"/>
      <dgm:spPr/>
    </dgm:pt>
    <dgm:pt modelId="{22557D29-4742-8649-876B-B16E2DCD34A8}" type="pres">
      <dgm:prSet presAssocID="{CEE3D4E0-A49C-F444-8C18-C1CAC861EF9C}" presName="connectorText" presStyleLbl="sibTrans2D1" presStyleIdx="1" presStyleCnt="2"/>
      <dgm:spPr/>
    </dgm:pt>
    <dgm:pt modelId="{11D711E5-4399-8745-8B04-222BAD701043}" type="pres">
      <dgm:prSet presAssocID="{73834711-DB4E-8A47-8AD3-DA4CD8D7117E}" presName="node" presStyleLbl="node1" presStyleIdx="2" presStyleCnt="3">
        <dgm:presLayoutVars>
          <dgm:bulletEnabled val="1"/>
        </dgm:presLayoutVars>
      </dgm:prSet>
      <dgm:spPr/>
    </dgm:pt>
  </dgm:ptLst>
  <dgm:cxnLst>
    <dgm:cxn modelId="{64ACCD11-366F-004D-B7AA-592542B4E828}" srcId="{F73F3F2B-F633-434A-8F3C-8B2E242538AD}" destId="{1F1FD381-1B25-ED4A-95EA-78B66826DF30}" srcOrd="0" destOrd="0" parTransId="{CAAFDB49-3B10-1649-AEF1-5D40897E2F37}" sibTransId="{131D9003-C939-7D4D-ABD1-A6E701B50456}"/>
    <dgm:cxn modelId="{6F595919-3319-3E45-8A12-012F9AC665B5}" type="presOf" srcId="{73834711-DB4E-8A47-8AD3-DA4CD8D7117E}" destId="{11D711E5-4399-8745-8B04-222BAD701043}" srcOrd="0" destOrd="0" presId="urn:microsoft.com/office/officeart/2005/8/layout/process1"/>
    <dgm:cxn modelId="{EBBCE934-8D5A-054F-95E2-3276C51163BD}" srcId="{F73F3F2B-F633-434A-8F3C-8B2E242538AD}" destId="{FC356112-57DF-B143-BA38-1E0E8FEF9403}" srcOrd="1" destOrd="0" parTransId="{D722170B-E792-664B-B7E3-A92C70A7A035}" sibTransId="{CEE3D4E0-A49C-F444-8C18-C1CAC861EF9C}"/>
    <dgm:cxn modelId="{6666614E-7580-EE4A-BEEB-CCD31656A2CF}" type="presOf" srcId="{131D9003-C939-7D4D-ABD1-A6E701B50456}" destId="{747398E5-4D76-924C-9BCA-F8959156D5D8}" srcOrd="1" destOrd="0" presId="urn:microsoft.com/office/officeart/2005/8/layout/process1"/>
    <dgm:cxn modelId="{7601025C-3806-9242-BDAE-6E11071383BA}" type="presOf" srcId="{F73F3F2B-F633-434A-8F3C-8B2E242538AD}" destId="{BE319C2D-0C24-E141-A9B0-425369B8BE6E}" srcOrd="0" destOrd="0" presId="urn:microsoft.com/office/officeart/2005/8/layout/process1"/>
    <dgm:cxn modelId="{6C3AC46E-D24D-404C-951C-D3615821FBDA}" type="presOf" srcId="{1F1FD381-1B25-ED4A-95EA-78B66826DF30}" destId="{A44900ED-FB37-1E40-A7D6-D51276F001ED}" srcOrd="0" destOrd="0" presId="urn:microsoft.com/office/officeart/2005/8/layout/process1"/>
    <dgm:cxn modelId="{D71DD18B-6033-3E4A-96C6-63487F713C4F}" type="presOf" srcId="{CEE3D4E0-A49C-F444-8C18-C1CAC861EF9C}" destId="{22557D29-4742-8649-876B-B16E2DCD34A8}" srcOrd="1" destOrd="0" presId="urn:microsoft.com/office/officeart/2005/8/layout/process1"/>
    <dgm:cxn modelId="{2EA0ADAC-A6C2-F54B-842F-F97C3B56E936}" type="presOf" srcId="{131D9003-C939-7D4D-ABD1-A6E701B50456}" destId="{200DFFD0-05B2-8F4D-9447-1851A69A48FC}" srcOrd="0" destOrd="0" presId="urn:microsoft.com/office/officeart/2005/8/layout/process1"/>
    <dgm:cxn modelId="{366E20C3-D903-D54F-AD47-94ACC6A3BBB5}" srcId="{F73F3F2B-F633-434A-8F3C-8B2E242538AD}" destId="{73834711-DB4E-8A47-8AD3-DA4CD8D7117E}" srcOrd="2" destOrd="0" parTransId="{D0C294BC-23FA-FC48-8954-BF7993F5D0BE}" sibTransId="{CAD27379-42A5-264B-AFAC-5A0D61F42BE9}"/>
    <dgm:cxn modelId="{9AB80CDA-8DC6-7E47-A2D8-3153F2BA0504}" type="presOf" srcId="{FC356112-57DF-B143-BA38-1E0E8FEF9403}" destId="{8F8917A5-9153-B547-8C5E-032F1D833081}" srcOrd="0" destOrd="0" presId="urn:microsoft.com/office/officeart/2005/8/layout/process1"/>
    <dgm:cxn modelId="{DD74F6DD-52F3-704A-906C-376819B3BE75}" type="presOf" srcId="{CEE3D4E0-A49C-F444-8C18-C1CAC861EF9C}" destId="{68CBC61E-8217-F141-AEE4-6A49286BBD92}" srcOrd="0" destOrd="0" presId="urn:microsoft.com/office/officeart/2005/8/layout/process1"/>
    <dgm:cxn modelId="{B628457C-CB50-7D42-B0F6-6E9E491BEAA3}" type="presParOf" srcId="{BE319C2D-0C24-E141-A9B0-425369B8BE6E}" destId="{A44900ED-FB37-1E40-A7D6-D51276F001ED}" srcOrd="0" destOrd="0" presId="urn:microsoft.com/office/officeart/2005/8/layout/process1"/>
    <dgm:cxn modelId="{EF1E052C-2E9A-7B48-B7E8-15670EB2E1FA}" type="presParOf" srcId="{BE319C2D-0C24-E141-A9B0-425369B8BE6E}" destId="{200DFFD0-05B2-8F4D-9447-1851A69A48FC}" srcOrd="1" destOrd="0" presId="urn:microsoft.com/office/officeart/2005/8/layout/process1"/>
    <dgm:cxn modelId="{D4B5D0E3-4B6E-2944-8E1C-620D2EC8C0F9}" type="presParOf" srcId="{200DFFD0-05B2-8F4D-9447-1851A69A48FC}" destId="{747398E5-4D76-924C-9BCA-F8959156D5D8}" srcOrd="0" destOrd="0" presId="urn:microsoft.com/office/officeart/2005/8/layout/process1"/>
    <dgm:cxn modelId="{6654D072-CB07-8843-A765-A9D5FFAC5DFC}" type="presParOf" srcId="{BE319C2D-0C24-E141-A9B0-425369B8BE6E}" destId="{8F8917A5-9153-B547-8C5E-032F1D833081}" srcOrd="2" destOrd="0" presId="urn:microsoft.com/office/officeart/2005/8/layout/process1"/>
    <dgm:cxn modelId="{A4D5A652-1A08-B241-8FC2-5B40C90046CB}" type="presParOf" srcId="{BE319C2D-0C24-E141-A9B0-425369B8BE6E}" destId="{68CBC61E-8217-F141-AEE4-6A49286BBD92}" srcOrd="3" destOrd="0" presId="urn:microsoft.com/office/officeart/2005/8/layout/process1"/>
    <dgm:cxn modelId="{A1AD8EFD-EFF8-974F-A80E-ED22C9DADEB0}" type="presParOf" srcId="{68CBC61E-8217-F141-AEE4-6A49286BBD92}" destId="{22557D29-4742-8649-876B-B16E2DCD34A8}" srcOrd="0" destOrd="0" presId="urn:microsoft.com/office/officeart/2005/8/layout/process1"/>
    <dgm:cxn modelId="{1AAE9AFC-8717-C54D-9E47-156C49D0A52A}" type="presParOf" srcId="{BE319C2D-0C24-E141-A9B0-425369B8BE6E}" destId="{11D711E5-4399-8745-8B04-222BAD70104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73F3F2B-F633-434A-8F3C-8B2E242538AD}" type="doc">
      <dgm:prSet loTypeId="urn:microsoft.com/office/officeart/2005/8/layout/process1" loCatId="" qsTypeId="urn:microsoft.com/office/officeart/2005/8/quickstyle/simple1" qsCatId="simple" csTypeId="urn:microsoft.com/office/officeart/2005/8/colors/accent1_2" csCatId="accent1" phldr="1"/>
      <dgm:spPr/>
    </dgm:pt>
    <dgm:pt modelId="{1F1FD381-1B25-ED4A-95EA-78B66826DF30}">
      <dgm:prSet phldrT="[Text]"/>
      <dgm:spPr>
        <a:solidFill>
          <a:schemeClr val="accent5">
            <a:lumMod val="60000"/>
            <a:lumOff val="40000"/>
          </a:schemeClr>
        </a:solidFill>
      </dgm:spPr>
      <dgm:t>
        <a:bodyPr/>
        <a:lstStyle/>
        <a:p>
          <a:r>
            <a:rPr lang="en-US"/>
            <a:t>Land</a:t>
          </a:r>
        </a:p>
      </dgm:t>
    </dgm:pt>
    <dgm:pt modelId="{CAAFDB49-3B10-1649-AEF1-5D40897E2F37}" type="parTrans" cxnId="{64ACCD11-366F-004D-B7AA-592542B4E828}">
      <dgm:prSet/>
      <dgm:spPr/>
      <dgm:t>
        <a:bodyPr/>
        <a:lstStyle/>
        <a:p>
          <a:endParaRPr lang="en-US"/>
        </a:p>
      </dgm:t>
    </dgm:pt>
    <dgm:pt modelId="{131D9003-C939-7D4D-ABD1-A6E701B50456}" type="sibTrans" cxnId="{64ACCD11-366F-004D-B7AA-592542B4E828}">
      <dgm:prSet/>
      <dgm:spPr/>
      <dgm:t>
        <a:bodyPr/>
        <a:lstStyle/>
        <a:p>
          <a:endParaRPr lang="en-US"/>
        </a:p>
      </dgm:t>
    </dgm:pt>
    <dgm:pt modelId="{FC356112-57DF-B143-BA38-1E0E8FEF9403}">
      <dgm:prSet phldrT="[Text]"/>
      <dgm:spPr>
        <a:solidFill>
          <a:schemeClr val="accent5">
            <a:lumMod val="60000"/>
            <a:lumOff val="40000"/>
          </a:schemeClr>
        </a:solidFill>
      </dgm:spPr>
      <dgm:t>
        <a:bodyPr/>
        <a:lstStyle/>
        <a:p>
          <a:r>
            <a:rPr lang="en-US"/>
            <a:t>Going Concern</a:t>
          </a:r>
        </a:p>
      </dgm:t>
    </dgm:pt>
    <dgm:pt modelId="{D722170B-E792-664B-B7E3-A92C70A7A035}" type="parTrans" cxnId="{EBBCE934-8D5A-054F-95E2-3276C51163BD}">
      <dgm:prSet/>
      <dgm:spPr/>
      <dgm:t>
        <a:bodyPr/>
        <a:lstStyle/>
        <a:p>
          <a:endParaRPr lang="en-US"/>
        </a:p>
      </dgm:t>
    </dgm:pt>
    <dgm:pt modelId="{CEE3D4E0-A49C-F444-8C18-C1CAC861EF9C}" type="sibTrans" cxnId="{EBBCE934-8D5A-054F-95E2-3276C51163BD}">
      <dgm:prSet/>
      <dgm:spPr/>
      <dgm:t>
        <a:bodyPr/>
        <a:lstStyle/>
        <a:p>
          <a:endParaRPr lang="en-US"/>
        </a:p>
      </dgm:t>
    </dgm:pt>
    <dgm:pt modelId="{73834711-DB4E-8A47-8AD3-DA4CD8D7117E}">
      <dgm:prSet phldrT="[Text]"/>
      <dgm:spPr>
        <a:solidFill>
          <a:schemeClr val="accent5">
            <a:lumMod val="60000"/>
            <a:lumOff val="40000"/>
          </a:schemeClr>
        </a:solidFill>
      </dgm:spPr>
      <dgm:t>
        <a:bodyPr/>
        <a:lstStyle/>
        <a:p>
          <a:r>
            <a:rPr lang="en-US"/>
            <a:t>Financial Assets</a:t>
          </a:r>
        </a:p>
      </dgm:t>
    </dgm:pt>
    <dgm:pt modelId="{D0C294BC-23FA-FC48-8954-BF7993F5D0BE}" type="parTrans" cxnId="{366E20C3-D903-D54F-AD47-94ACC6A3BBB5}">
      <dgm:prSet/>
      <dgm:spPr/>
      <dgm:t>
        <a:bodyPr/>
        <a:lstStyle/>
        <a:p>
          <a:endParaRPr lang="en-US"/>
        </a:p>
      </dgm:t>
    </dgm:pt>
    <dgm:pt modelId="{CAD27379-42A5-264B-AFAC-5A0D61F42BE9}" type="sibTrans" cxnId="{366E20C3-D903-D54F-AD47-94ACC6A3BBB5}">
      <dgm:prSet/>
      <dgm:spPr/>
      <dgm:t>
        <a:bodyPr/>
        <a:lstStyle/>
        <a:p>
          <a:endParaRPr lang="en-US"/>
        </a:p>
      </dgm:t>
    </dgm:pt>
    <dgm:pt modelId="{BE319C2D-0C24-E141-A9B0-425369B8BE6E}" type="pres">
      <dgm:prSet presAssocID="{F73F3F2B-F633-434A-8F3C-8B2E242538AD}" presName="Name0" presStyleCnt="0">
        <dgm:presLayoutVars>
          <dgm:dir/>
          <dgm:resizeHandles val="exact"/>
        </dgm:presLayoutVars>
      </dgm:prSet>
      <dgm:spPr/>
    </dgm:pt>
    <dgm:pt modelId="{A44900ED-FB37-1E40-A7D6-D51276F001ED}" type="pres">
      <dgm:prSet presAssocID="{1F1FD381-1B25-ED4A-95EA-78B66826DF30}" presName="node" presStyleLbl="node1" presStyleIdx="0" presStyleCnt="3">
        <dgm:presLayoutVars>
          <dgm:bulletEnabled val="1"/>
        </dgm:presLayoutVars>
      </dgm:prSet>
      <dgm:spPr/>
    </dgm:pt>
    <dgm:pt modelId="{200DFFD0-05B2-8F4D-9447-1851A69A48FC}" type="pres">
      <dgm:prSet presAssocID="{131D9003-C939-7D4D-ABD1-A6E701B50456}" presName="sibTrans" presStyleLbl="sibTrans2D1" presStyleIdx="0" presStyleCnt="2"/>
      <dgm:spPr/>
    </dgm:pt>
    <dgm:pt modelId="{747398E5-4D76-924C-9BCA-F8959156D5D8}" type="pres">
      <dgm:prSet presAssocID="{131D9003-C939-7D4D-ABD1-A6E701B50456}" presName="connectorText" presStyleLbl="sibTrans2D1" presStyleIdx="0" presStyleCnt="2"/>
      <dgm:spPr/>
    </dgm:pt>
    <dgm:pt modelId="{8F8917A5-9153-B547-8C5E-032F1D833081}" type="pres">
      <dgm:prSet presAssocID="{FC356112-57DF-B143-BA38-1E0E8FEF9403}" presName="node" presStyleLbl="node1" presStyleIdx="1" presStyleCnt="3">
        <dgm:presLayoutVars>
          <dgm:bulletEnabled val="1"/>
        </dgm:presLayoutVars>
      </dgm:prSet>
      <dgm:spPr/>
    </dgm:pt>
    <dgm:pt modelId="{68CBC61E-8217-F141-AEE4-6A49286BBD92}" type="pres">
      <dgm:prSet presAssocID="{CEE3D4E0-A49C-F444-8C18-C1CAC861EF9C}" presName="sibTrans" presStyleLbl="sibTrans2D1" presStyleIdx="1" presStyleCnt="2"/>
      <dgm:spPr/>
    </dgm:pt>
    <dgm:pt modelId="{22557D29-4742-8649-876B-B16E2DCD34A8}" type="pres">
      <dgm:prSet presAssocID="{CEE3D4E0-A49C-F444-8C18-C1CAC861EF9C}" presName="connectorText" presStyleLbl="sibTrans2D1" presStyleIdx="1" presStyleCnt="2"/>
      <dgm:spPr/>
    </dgm:pt>
    <dgm:pt modelId="{11D711E5-4399-8745-8B04-222BAD701043}" type="pres">
      <dgm:prSet presAssocID="{73834711-DB4E-8A47-8AD3-DA4CD8D7117E}" presName="node" presStyleLbl="node1" presStyleIdx="2" presStyleCnt="3">
        <dgm:presLayoutVars>
          <dgm:bulletEnabled val="1"/>
        </dgm:presLayoutVars>
      </dgm:prSet>
      <dgm:spPr/>
    </dgm:pt>
  </dgm:ptLst>
  <dgm:cxnLst>
    <dgm:cxn modelId="{64ACCD11-366F-004D-B7AA-592542B4E828}" srcId="{F73F3F2B-F633-434A-8F3C-8B2E242538AD}" destId="{1F1FD381-1B25-ED4A-95EA-78B66826DF30}" srcOrd="0" destOrd="0" parTransId="{CAAFDB49-3B10-1649-AEF1-5D40897E2F37}" sibTransId="{131D9003-C939-7D4D-ABD1-A6E701B50456}"/>
    <dgm:cxn modelId="{6F595919-3319-3E45-8A12-012F9AC665B5}" type="presOf" srcId="{73834711-DB4E-8A47-8AD3-DA4CD8D7117E}" destId="{11D711E5-4399-8745-8B04-222BAD701043}" srcOrd="0" destOrd="0" presId="urn:microsoft.com/office/officeart/2005/8/layout/process1"/>
    <dgm:cxn modelId="{EBBCE934-8D5A-054F-95E2-3276C51163BD}" srcId="{F73F3F2B-F633-434A-8F3C-8B2E242538AD}" destId="{FC356112-57DF-B143-BA38-1E0E8FEF9403}" srcOrd="1" destOrd="0" parTransId="{D722170B-E792-664B-B7E3-A92C70A7A035}" sibTransId="{CEE3D4E0-A49C-F444-8C18-C1CAC861EF9C}"/>
    <dgm:cxn modelId="{6666614E-7580-EE4A-BEEB-CCD31656A2CF}" type="presOf" srcId="{131D9003-C939-7D4D-ABD1-A6E701B50456}" destId="{747398E5-4D76-924C-9BCA-F8959156D5D8}" srcOrd="1" destOrd="0" presId="urn:microsoft.com/office/officeart/2005/8/layout/process1"/>
    <dgm:cxn modelId="{7601025C-3806-9242-BDAE-6E11071383BA}" type="presOf" srcId="{F73F3F2B-F633-434A-8F3C-8B2E242538AD}" destId="{BE319C2D-0C24-E141-A9B0-425369B8BE6E}" srcOrd="0" destOrd="0" presId="urn:microsoft.com/office/officeart/2005/8/layout/process1"/>
    <dgm:cxn modelId="{6C3AC46E-D24D-404C-951C-D3615821FBDA}" type="presOf" srcId="{1F1FD381-1B25-ED4A-95EA-78B66826DF30}" destId="{A44900ED-FB37-1E40-A7D6-D51276F001ED}" srcOrd="0" destOrd="0" presId="urn:microsoft.com/office/officeart/2005/8/layout/process1"/>
    <dgm:cxn modelId="{D71DD18B-6033-3E4A-96C6-63487F713C4F}" type="presOf" srcId="{CEE3D4E0-A49C-F444-8C18-C1CAC861EF9C}" destId="{22557D29-4742-8649-876B-B16E2DCD34A8}" srcOrd="1" destOrd="0" presId="urn:microsoft.com/office/officeart/2005/8/layout/process1"/>
    <dgm:cxn modelId="{2EA0ADAC-A6C2-F54B-842F-F97C3B56E936}" type="presOf" srcId="{131D9003-C939-7D4D-ABD1-A6E701B50456}" destId="{200DFFD0-05B2-8F4D-9447-1851A69A48FC}" srcOrd="0" destOrd="0" presId="urn:microsoft.com/office/officeart/2005/8/layout/process1"/>
    <dgm:cxn modelId="{366E20C3-D903-D54F-AD47-94ACC6A3BBB5}" srcId="{F73F3F2B-F633-434A-8F3C-8B2E242538AD}" destId="{73834711-DB4E-8A47-8AD3-DA4CD8D7117E}" srcOrd="2" destOrd="0" parTransId="{D0C294BC-23FA-FC48-8954-BF7993F5D0BE}" sibTransId="{CAD27379-42A5-264B-AFAC-5A0D61F42BE9}"/>
    <dgm:cxn modelId="{9AB80CDA-8DC6-7E47-A2D8-3153F2BA0504}" type="presOf" srcId="{FC356112-57DF-B143-BA38-1E0E8FEF9403}" destId="{8F8917A5-9153-B547-8C5E-032F1D833081}" srcOrd="0" destOrd="0" presId="urn:microsoft.com/office/officeart/2005/8/layout/process1"/>
    <dgm:cxn modelId="{DD74F6DD-52F3-704A-906C-376819B3BE75}" type="presOf" srcId="{CEE3D4E0-A49C-F444-8C18-C1CAC861EF9C}" destId="{68CBC61E-8217-F141-AEE4-6A49286BBD92}" srcOrd="0" destOrd="0" presId="urn:microsoft.com/office/officeart/2005/8/layout/process1"/>
    <dgm:cxn modelId="{B628457C-CB50-7D42-B0F6-6E9E491BEAA3}" type="presParOf" srcId="{BE319C2D-0C24-E141-A9B0-425369B8BE6E}" destId="{A44900ED-FB37-1E40-A7D6-D51276F001ED}" srcOrd="0" destOrd="0" presId="urn:microsoft.com/office/officeart/2005/8/layout/process1"/>
    <dgm:cxn modelId="{EF1E052C-2E9A-7B48-B7E8-15670EB2E1FA}" type="presParOf" srcId="{BE319C2D-0C24-E141-A9B0-425369B8BE6E}" destId="{200DFFD0-05B2-8F4D-9447-1851A69A48FC}" srcOrd="1" destOrd="0" presId="urn:microsoft.com/office/officeart/2005/8/layout/process1"/>
    <dgm:cxn modelId="{D4B5D0E3-4B6E-2944-8E1C-620D2EC8C0F9}" type="presParOf" srcId="{200DFFD0-05B2-8F4D-9447-1851A69A48FC}" destId="{747398E5-4D76-924C-9BCA-F8959156D5D8}" srcOrd="0" destOrd="0" presId="urn:microsoft.com/office/officeart/2005/8/layout/process1"/>
    <dgm:cxn modelId="{6654D072-CB07-8843-A765-A9D5FFAC5DFC}" type="presParOf" srcId="{BE319C2D-0C24-E141-A9B0-425369B8BE6E}" destId="{8F8917A5-9153-B547-8C5E-032F1D833081}" srcOrd="2" destOrd="0" presId="urn:microsoft.com/office/officeart/2005/8/layout/process1"/>
    <dgm:cxn modelId="{A4D5A652-1A08-B241-8FC2-5B40C90046CB}" type="presParOf" srcId="{BE319C2D-0C24-E141-A9B0-425369B8BE6E}" destId="{68CBC61E-8217-F141-AEE4-6A49286BBD92}" srcOrd="3" destOrd="0" presId="urn:microsoft.com/office/officeart/2005/8/layout/process1"/>
    <dgm:cxn modelId="{A1AD8EFD-EFF8-974F-A80E-ED22C9DADEB0}" type="presParOf" srcId="{68CBC61E-8217-F141-AEE4-6A49286BBD92}" destId="{22557D29-4742-8649-876B-B16E2DCD34A8}" srcOrd="0" destOrd="0" presId="urn:microsoft.com/office/officeart/2005/8/layout/process1"/>
    <dgm:cxn modelId="{1AAE9AFC-8717-C54D-9E47-156C49D0A52A}" type="presParOf" srcId="{BE319C2D-0C24-E141-A9B0-425369B8BE6E}" destId="{11D711E5-4399-8745-8B04-222BAD701043}"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2345D3-B6F6-454A-90CD-129B2C45123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8807ACD8-42F3-4E72-A97F-21CA1AB3549D}">
      <dgm:prSet/>
      <dgm:spPr/>
      <dgm:t>
        <a:bodyPr/>
        <a:lstStyle/>
        <a:p>
          <a:r>
            <a:rPr lang="en-US"/>
            <a:t>“The working rules of society” (Veblen)</a:t>
          </a:r>
        </a:p>
      </dgm:t>
    </dgm:pt>
    <dgm:pt modelId="{1871AD3E-6D11-41C0-90AE-3AFA02259029}" type="parTrans" cxnId="{19A81145-42EA-4D73-A056-0AD779D82E1B}">
      <dgm:prSet/>
      <dgm:spPr/>
      <dgm:t>
        <a:bodyPr/>
        <a:lstStyle/>
        <a:p>
          <a:endParaRPr lang="en-US"/>
        </a:p>
      </dgm:t>
    </dgm:pt>
    <dgm:pt modelId="{5C9AA333-46A6-46EA-8FAF-46FCDB9ACDEA}" type="sibTrans" cxnId="{19A81145-42EA-4D73-A056-0AD779D82E1B}">
      <dgm:prSet/>
      <dgm:spPr/>
      <dgm:t>
        <a:bodyPr/>
        <a:lstStyle/>
        <a:p>
          <a:endParaRPr lang="en-US"/>
        </a:p>
      </dgm:t>
    </dgm:pt>
    <dgm:pt modelId="{2A04D904-CC17-4D11-A1E9-F83879E94094}">
      <dgm:prSet/>
      <dgm:spPr/>
      <dgm:t>
        <a:bodyPr/>
        <a:lstStyle/>
        <a:p>
          <a:r>
            <a:rPr lang="en-US" dirty="0"/>
            <a:t>Major/Explicit change</a:t>
          </a:r>
        </a:p>
      </dgm:t>
    </dgm:pt>
    <dgm:pt modelId="{053D19CC-348E-4CC1-B4D6-7D7FAD6E7B79}" type="parTrans" cxnId="{75E29A24-91BA-42C8-BC6C-FB9ABEE21DC4}">
      <dgm:prSet/>
      <dgm:spPr/>
      <dgm:t>
        <a:bodyPr/>
        <a:lstStyle/>
        <a:p>
          <a:endParaRPr lang="en-US"/>
        </a:p>
      </dgm:t>
    </dgm:pt>
    <dgm:pt modelId="{9906B9AC-05C4-4F9C-84A6-12B9D76D34A9}" type="sibTrans" cxnId="{75E29A24-91BA-42C8-BC6C-FB9ABEE21DC4}">
      <dgm:prSet/>
      <dgm:spPr/>
      <dgm:t>
        <a:bodyPr/>
        <a:lstStyle/>
        <a:p>
          <a:endParaRPr lang="en-US"/>
        </a:p>
      </dgm:t>
    </dgm:pt>
    <dgm:pt modelId="{477DD687-9AD5-429A-BC36-0ABCCEC3E6AF}">
      <dgm:prSet/>
      <dgm:spPr/>
      <dgm:t>
        <a:bodyPr/>
        <a:lstStyle/>
        <a:p>
          <a:r>
            <a:rPr lang="en-US"/>
            <a:t>Legislation</a:t>
          </a:r>
        </a:p>
      </dgm:t>
    </dgm:pt>
    <dgm:pt modelId="{1670693E-D547-4EDE-80FE-62741B42C5BF}" type="parTrans" cxnId="{6133DE57-FC90-4FFE-850F-B87298C403C1}">
      <dgm:prSet/>
      <dgm:spPr/>
      <dgm:t>
        <a:bodyPr/>
        <a:lstStyle/>
        <a:p>
          <a:endParaRPr lang="en-US"/>
        </a:p>
      </dgm:t>
    </dgm:pt>
    <dgm:pt modelId="{15907DF7-5E88-4DB4-8F50-82243FFD6055}" type="sibTrans" cxnId="{6133DE57-FC90-4FFE-850F-B87298C403C1}">
      <dgm:prSet/>
      <dgm:spPr/>
      <dgm:t>
        <a:bodyPr/>
        <a:lstStyle/>
        <a:p>
          <a:endParaRPr lang="en-US"/>
        </a:p>
      </dgm:t>
    </dgm:pt>
    <dgm:pt modelId="{68DBE091-660A-4F21-B57B-BE3E4A7128D0}">
      <dgm:prSet/>
      <dgm:spPr/>
      <dgm:t>
        <a:bodyPr/>
        <a:lstStyle/>
        <a:p>
          <a:r>
            <a:rPr lang="en-US"/>
            <a:t>New Precedent</a:t>
          </a:r>
        </a:p>
      </dgm:t>
    </dgm:pt>
    <dgm:pt modelId="{75CEB618-D35A-4B84-9448-23B8D093E460}" type="parTrans" cxnId="{E2492189-9106-4B5A-AB4E-79BA4A20F843}">
      <dgm:prSet/>
      <dgm:spPr/>
      <dgm:t>
        <a:bodyPr/>
        <a:lstStyle/>
        <a:p>
          <a:endParaRPr lang="en-US"/>
        </a:p>
      </dgm:t>
    </dgm:pt>
    <dgm:pt modelId="{4373E176-5A59-432F-B393-E489227F0BC8}" type="sibTrans" cxnId="{E2492189-9106-4B5A-AB4E-79BA4A20F843}">
      <dgm:prSet/>
      <dgm:spPr/>
      <dgm:t>
        <a:bodyPr/>
        <a:lstStyle/>
        <a:p>
          <a:endParaRPr lang="en-US"/>
        </a:p>
      </dgm:t>
    </dgm:pt>
    <dgm:pt modelId="{194D1A64-D94B-4964-A0CF-72333E20F70B}">
      <dgm:prSet/>
      <dgm:spPr/>
      <dgm:t>
        <a:bodyPr/>
        <a:lstStyle/>
        <a:p>
          <a:r>
            <a:rPr lang="en-US" dirty="0"/>
            <a:t>Incremental change</a:t>
          </a:r>
        </a:p>
      </dgm:t>
    </dgm:pt>
    <dgm:pt modelId="{39B0767F-0885-40B0-AF29-E5F52A45C912}" type="parTrans" cxnId="{4EAA940B-BA61-463E-AA73-90A75C5B4731}">
      <dgm:prSet/>
      <dgm:spPr/>
      <dgm:t>
        <a:bodyPr/>
        <a:lstStyle/>
        <a:p>
          <a:endParaRPr lang="en-US"/>
        </a:p>
      </dgm:t>
    </dgm:pt>
    <dgm:pt modelId="{131DE46A-DCF2-4DFD-A1B1-B5CC09C839D0}" type="sibTrans" cxnId="{4EAA940B-BA61-463E-AA73-90A75C5B4731}">
      <dgm:prSet/>
      <dgm:spPr/>
      <dgm:t>
        <a:bodyPr/>
        <a:lstStyle/>
        <a:p>
          <a:endParaRPr lang="en-US"/>
        </a:p>
      </dgm:t>
    </dgm:pt>
    <dgm:pt modelId="{598E88A1-4D05-450E-A83B-6E2C3281FF17}">
      <dgm:prSet/>
      <dgm:spPr/>
      <dgm:t>
        <a:bodyPr/>
        <a:lstStyle/>
        <a:p>
          <a:r>
            <a:rPr lang="en-US" dirty="0"/>
            <a:t>Drift, conversion, etc. (</a:t>
          </a:r>
          <a:r>
            <a:rPr lang="en-US" dirty="0" err="1"/>
            <a:t>Thelen</a:t>
          </a:r>
          <a:r>
            <a:rPr lang="en-US" dirty="0"/>
            <a:t> et al.)</a:t>
          </a:r>
        </a:p>
      </dgm:t>
    </dgm:pt>
    <dgm:pt modelId="{08D7BC81-C36A-4E00-A102-A50EC98D70FA}" type="parTrans" cxnId="{DEBCE2B6-6686-4D9C-A961-81836442E269}">
      <dgm:prSet/>
      <dgm:spPr/>
      <dgm:t>
        <a:bodyPr/>
        <a:lstStyle/>
        <a:p>
          <a:endParaRPr lang="en-US"/>
        </a:p>
      </dgm:t>
    </dgm:pt>
    <dgm:pt modelId="{99DCCC43-74B9-4F21-AD8C-838C7B197D62}" type="sibTrans" cxnId="{DEBCE2B6-6686-4D9C-A961-81836442E269}">
      <dgm:prSet/>
      <dgm:spPr/>
      <dgm:t>
        <a:bodyPr/>
        <a:lstStyle/>
        <a:p>
          <a:endParaRPr lang="en-US"/>
        </a:p>
      </dgm:t>
    </dgm:pt>
    <dgm:pt modelId="{9CFAF59D-6D09-9541-B09D-2AD08BBA8A94}">
      <dgm:prSet/>
      <dgm:spPr/>
      <dgm:t>
        <a:bodyPr/>
        <a:lstStyle/>
        <a:p>
          <a:r>
            <a:rPr lang="en-US"/>
            <a:t>Interpretation, Analogy, Gap-filling</a:t>
          </a:r>
        </a:p>
      </dgm:t>
    </dgm:pt>
    <dgm:pt modelId="{D4043880-69C6-7444-B0D9-0F3FB0B5D48B}" type="parTrans" cxnId="{B90B5F86-BDC2-924C-A5AB-C0DCA3DE6449}">
      <dgm:prSet/>
      <dgm:spPr/>
      <dgm:t>
        <a:bodyPr/>
        <a:lstStyle/>
        <a:p>
          <a:endParaRPr lang="en-US"/>
        </a:p>
      </dgm:t>
    </dgm:pt>
    <dgm:pt modelId="{276057B0-9A07-B94A-AAA9-77E5BC6E10A5}" type="sibTrans" cxnId="{B90B5F86-BDC2-924C-A5AB-C0DCA3DE6449}">
      <dgm:prSet/>
      <dgm:spPr/>
      <dgm:t>
        <a:bodyPr/>
        <a:lstStyle/>
        <a:p>
          <a:endParaRPr lang="en-US"/>
        </a:p>
      </dgm:t>
    </dgm:pt>
    <dgm:pt modelId="{6ABBC8C9-0A95-084D-BDF5-2DB0ADCD1AC9}">
      <dgm:prSet/>
      <dgm:spPr/>
      <dgm:t>
        <a:bodyPr/>
        <a:lstStyle/>
        <a:p>
          <a:r>
            <a:rPr lang="en-US" dirty="0"/>
            <a:t>(Expected) recognition by courts</a:t>
          </a:r>
        </a:p>
      </dgm:t>
    </dgm:pt>
    <dgm:pt modelId="{F8291BA6-C702-6841-9F83-5CBB3752FD56}" type="parTrans" cxnId="{5EDBA1C0-07B4-D044-A85E-2BB36AE1EF21}">
      <dgm:prSet/>
      <dgm:spPr/>
    </dgm:pt>
    <dgm:pt modelId="{18C002CA-C51E-5444-BAA4-3DB405DB04E8}" type="sibTrans" cxnId="{5EDBA1C0-07B4-D044-A85E-2BB36AE1EF21}">
      <dgm:prSet/>
      <dgm:spPr/>
    </dgm:pt>
    <dgm:pt modelId="{85613ED5-0ABE-4946-B315-92754BBFDA36}" type="pres">
      <dgm:prSet presAssocID="{402345D3-B6F6-454A-90CD-129B2C451231}" presName="linear" presStyleCnt="0">
        <dgm:presLayoutVars>
          <dgm:dir/>
          <dgm:animLvl val="lvl"/>
          <dgm:resizeHandles val="exact"/>
        </dgm:presLayoutVars>
      </dgm:prSet>
      <dgm:spPr/>
    </dgm:pt>
    <dgm:pt modelId="{CEEC5976-2C43-604B-BA42-9442017A8774}" type="pres">
      <dgm:prSet presAssocID="{8807ACD8-42F3-4E72-A97F-21CA1AB3549D}" presName="parentLin" presStyleCnt="0"/>
      <dgm:spPr/>
    </dgm:pt>
    <dgm:pt modelId="{EF63E8AB-F99F-9346-8F88-8A5788EAD4CA}" type="pres">
      <dgm:prSet presAssocID="{8807ACD8-42F3-4E72-A97F-21CA1AB3549D}" presName="parentLeftMargin" presStyleLbl="node1" presStyleIdx="0" presStyleCnt="3"/>
      <dgm:spPr/>
    </dgm:pt>
    <dgm:pt modelId="{2F672527-5785-E344-96CE-398D064B14C0}" type="pres">
      <dgm:prSet presAssocID="{8807ACD8-42F3-4E72-A97F-21CA1AB3549D}" presName="parentText" presStyleLbl="node1" presStyleIdx="0" presStyleCnt="3">
        <dgm:presLayoutVars>
          <dgm:chMax val="0"/>
          <dgm:bulletEnabled val="1"/>
        </dgm:presLayoutVars>
      </dgm:prSet>
      <dgm:spPr/>
    </dgm:pt>
    <dgm:pt modelId="{A98705E5-0D81-914B-BAC3-1CF52CEF8186}" type="pres">
      <dgm:prSet presAssocID="{8807ACD8-42F3-4E72-A97F-21CA1AB3549D}" presName="negativeSpace" presStyleCnt="0"/>
      <dgm:spPr/>
    </dgm:pt>
    <dgm:pt modelId="{C5D23DAE-1E1F-9245-959C-02FF63D514C5}" type="pres">
      <dgm:prSet presAssocID="{8807ACD8-42F3-4E72-A97F-21CA1AB3549D}" presName="childText" presStyleLbl="conFgAcc1" presStyleIdx="0" presStyleCnt="3">
        <dgm:presLayoutVars>
          <dgm:bulletEnabled val="1"/>
        </dgm:presLayoutVars>
      </dgm:prSet>
      <dgm:spPr/>
    </dgm:pt>
    <dgm:pt modelId="{A48305CB-9E58-F047-A589-59BADED18CC7}" type="pres">
      <dgm:prSet presAssocID="{5C9AA333-46A6-46EA-8FAF-46FCDB9ACDEA}" presName="spaceBetweenRectangles" presStyleCnt="0"/>
      <dgm:spPr/>
    </dgm:pt>
    <dgm:pt modelId="{D7382E7D-1A33-2745-AB0C-2CBF1E95C8F5}" type="pres">
      <dgm:prSet presAssocID="{2A04D904-CC17-4D11-A1E9-F83879E94094}" presName="parentLin" presStyleCnt="0"/>
      <dgm:spPr/>
    </dgm:pt>
    <dgm:pt modelId="{165BB2C8-5E02-C44B-B8A1-B1F2FC2EABD3}" type="pres">
      <dgm:prSet presAssocID="{2A04D904-CC17-4D11-A1E9-F83879E94094}" presName="parentLeftMargin" presStyleLbl="node1" presStyleIdx="0" presStyleCnt="3"/>
      <dgm:spPr/>
    </dgm:pt>
    <dgm:pt modelId="{37BA7D1A-EA86-734A-B652-5FE9FEB24031}" type="pres">
      <dgm:prSet presAssocID="{2A04D904-CC17-4D11-A1E9-F83879E94094}" presName="parentText" presStyleLbl="node1" presStyleIdx="1" presStyleCnt="3">
        <dgm:presLayoutVars>
          <dgm:chMax val="0"/>
          <dgm:bulletEnabled val="1"/>
        </dgm:presLayoutVars>
      </dgm:prSet>
      <dgm:spPr/>
    </dgm:pt>
    <dgm:pt modelId="{6639D0A7-6812-3F49-90F6-67E99D136FCE}" type="pres">
      <dgm:prSet presAssocID="{2A04D904-CC17-4D11-A1E9-F83879E94094}" presName="negativeSpace" presStyleCnt="0"/>
      <dgm:spPr/>
    </dgm:pt>
    <dgm:pt modelId="{84F86423-4304-B649-8467-86934693EBA4}" type="pres">
      <dgm:prSet presAssocID="{2A04D904-CC17-4D11-A1E9-F83879E94094}" presName="childText" presStyleLbl="conFgAcc1" presStyleIdx="1" presStyleCnt="3">
        <dgm:presLayoutVars>
          <dgm:bulletEnabled val="1"/>
        </dgm:presLayoutVars>
      </dgm:prSet>
      <dgm:spPr/>
    </dgm:pt>
    <dgm:pt modelId="{6D2B575C-E42B-CD43-B4DB-D8B6D5D16874}" type="pres">
      <dgm:prSet presAssocID="{9906B9AC-05C4-4F9C-84A6-12B9D76D34A9}" presName="spaceBetweenRectangles" presStyleCnt="0"/>
      <dgm:spPr/>
    </dgm:pt>
    <dgm:pt modelId="{047D4D73-0DC7-E24E-B7A2-A4C71A62FADC}" type="pres">
      <dgm:prSet presAssocID="{194D1A64-D94B-4964-A0CF-72333E20F70B}" presName="parentLin" presStyleCnt="0"/>
      <dgm:spPr/>
    </dgm:pt>
    <dgm:pt modelId="{47341496-CD50-C34E-88A5-13D59E2FD1BA}" type="pres">
      <dgm:prSet presAssocID="{194D1A64-D94B-4964-A0CF-72333E20F70B}" presName="parentLeftMargin" presStyleLbl="node1" presStyleIdx="1" presStyleCnt="3"/>
      <dgm:spPr/>
    </dgm:pt>
    <dgm:pt modelId="{38BE6D13-D88B-244E-9066-37E0CAEDB159}" type="pres">
      <dgm:prSet presAssocID="{194D1A64-D94B-4964-A0CF-72333E20F70B}" presName="parentText" presStyleLbl="node1" presStyleIdx="2" presStyleCnt="3">
        <dgm:presLayoutVars>
          <dgm:chMax val="0"/>
          <dgm:bulletEnabled val="1"/>
        </dgm:presLayoutVars>
      </dgm:prSet>
      <dgm:spPr/>
    </dgm:pt>
    <dgm:pt modelId="{4D93443A-BB95-7E4F-8ED4-3131C65C7B13}" type="pres">
      <dgm:prSet presAssocID="{194D1A64-D94B-4964-A0CF-72333E20F70B}" presName="negativeSpace" presStyleCnt="0"/>
      <dgm:spPr/>
    </dgm:pt>
    <dgm:pt modelId="{F63EC036-E656-5C4E-8D21-1122058D3BA1}" type="pres">
      <dgm:prSet presAssocID="{194D1A64-D94B-4964-A0CF-72333E20F70B}" presName="childText" presStyleLbl="conFgAcc1" presStyleIdx="2" presStyleCnt="3">
        <dgm:presLayoutVars>
          <dgm:bulletEnabled val="1"/>
        </dgm:presLayoutVars>
      </dgm:prSet>
      <dgm:spPr/>
    </dgm:pt>
  </dgm:ptLst>
  <dgm:cxnLst>
    <dgm:cxn modelId="{8EB80907-9DE1-5047-ABA1-1D7D95F9EE4A}" type="presOf" srcId="{2A04D904-CC17-4D11-A1E9-F83879E94094}" destId="{37BA7D1A-EA86-734A-B652-5FE9FEB24031}" srcOrd="1" destOrd="0" presId="urn:microsoft.com/office/officeart/2005/8/layout/list1"/>
    <dgm:cxn modelId="{4EAA940B-BA61-463E-AA73-90A75C5B4731}" srcId="{402345D3-B6F6-454A-90CD-129B2C451231}" destId="{194D1A64-D94B-4964-A0CF-72333E20F70B}" srcOrd="2" destOrd="0" parTransId="{39B0767F-0885-40B0-AF29-E5F52A45C912}" sibTransId="{131DE46A-DCF2-4DFD-A1B1-B5CC09C839D0}"/>
    <dgm:cxn modelId="{D533A60B-6EFD-1D49-BE8B-776C1F894C7E}" type="presOf" srcId="{598E88A1-4D05-450E-A83B-6E2C3281FF17}" destId="{F63EC036-E656-5C4E-8D21-1122058D3BA1}" srcOrd="0" destOrd="1" presId="urn:microsoft.com/office/officeart/2005/8/layout/list1"/>
    <dgm:cxn modelId="{75E29A24-91BA-42C8-BC6C-FB9ABEE21DC4}" srcId="{402345D3-B6F6-454A-90CD-129B2C451231}" destId="{2A04D904-CC17-4D11-A1E9-F83879E94094}" srcOrd="1" destOrd="0" parTransId="{053D19CC-348E-4CC1-B4D6-7D7FAD6E7B79}" sibTransId="{9906B9AC-05C4-4F9C-84A6-12B9D76D34A9}"/>
    <dgm:cxn modelId="{19A81145-42EA-4D73-A056-0AD779D82E1B}" srcId="{402345D3-B6F6-454A-90CD-129B2C451231}" destId="{8807ACD8-42F3-4E72-A97F-21CA1AB3549D}" srcOrd="0" destOrd="0" parTransId="{1871AD3E-6D11-41C0-90AE-3AFA02259029}" sibTransId="{5C9AA333-46A6-46EA-8FAF-46FCDB9ACDEA}"/>
    <dgm:cxn modelId="{6133DE57-FC90-4FFE-850F-B87298C403C1}" srcId="{2A04D904-CC17-4D11-A1E9-F83879E94094}" destId="{477DD687-9AD5-429A-BC36-0ABCCEC3E6AF}" srcOrd="0" destOrd="0" parTransId="{1670693E-D547-4EDE-80FE-62741B42C5BF}" sibTransId="{15907DF7-5E88-4DB4-8F50-82243FFD6055}"/>
    <dgm:cxn modelId="{06CF416E-0B3C-5242-9264-003E777B8FDC}" type="presOf" srcId="{477DD687-9AD5-429A-BC36-0ABCCEC3E6AF}" destId="{84F86423-4304-B649-8467-86934693EBA4}" srcOrd="0" destOrd="0" presId="urn:microsoft.com/office/officeart/2005/8/layout/list1"/>
    <dgm:cxn modelId="{297AEC74-223F-5946-9AEE-127C13A38E96}" type="presOf" srcId="{68DBE091-660A-4F21-B57B-BE3E4A7128D0}" destId="{84F86423-4304-B649-8467-86934693EBA4}" srcOrd="0" destOrd="1" presId="urn:microsoft.com/office/officeart/2005/8/layout/list1"/>
    <dgm:cxn modelId="{F5947184-3D72-E646-97D7-6F12D787BA02}" type="presOf" srcId="{2A04D904-CC17-4D11-A1E9-F83879E94094}" destId="{165BB2C8-5E02-C44B-B8A1-B1F2FC2EABD3}" srcOrd="0" destOrd="0" presId="urn:microsoft.com/office/officeart/2005/8/layout/list1"/>
    <dgm:cxn modelId="{B90B5F86-BDC2-924C-A5AB-C0DCA3DE6449}" srcId="{194D1A64-D94B-4964-A0CF-72333E20F70B}" destId="{9CFAF59D-6D09-9541-B09D-2AD08BBA8A94}" srcOrd="0" destOrd="0" parTransId="{D4043880-69C6-7444-B0D9-0F3FB0B5D48B}" sibTransId="{276057B0-9A07-B94A-AAA9-77E5BC6E10A5}"/>
    <dgm:cxn modelId="{C1B68286-D7BC-1B4E-82B4-60859B02EDB6}" type="presOf" srcId="{9CFAF59D-6D09-9541-B09D-2AD08BBA8A94}" destId="{F63EC036-E656-5C4E-8D21-1122058D3BA1}" srcOrd="0" destOrd="0" presId="urn:microsoft.com/office/officeart/2005/8/layout/list1"/>
    <dgm:cxn modelId="{E2492189-9106-4B5A-AB4E-79BA4A20F843}" srcId="{2A04D904-CC17-4D11-A1E9-F83879E94094}" destId="{68DBE091-660A-4F21-B57B-BE3E4A7128D0}" srcOrd="1" destOrd="0" parTransId="{75CEB618-D35A-4B84-9448-23B8D093E460}" sibTransId="{4373E176-5A59-432F-B393-E489227F0BC8}"/>
    <dgm:cxn modelId="{4F586AA7-51D4-C445-AF95-5673CDA5CA05}" type="presOf" srcId="{8807ACD8-42F3-4E72-A97F-21CA1AB3549D}" destId="{2F672527-5785-E344-96CE-398D064B14C0}" srcOrd="1" destOrd="0" presId="urn:microsoft.com/office/officeart/2005/8/layout/list1"/>
    <dgm:cxn modelId="{540A2EB0-B519-6045-BC3D-80D90DA92313}" type="presOf" srcId="{8807ACD8-42F3-4E72-A97F-21CA1AB3549D}" destId="{EF63E8AB-F99F-9346-8F88-8A5788EAD4CA}" srcOrd="0" destOrd="0" presId="urn:microsoft.com/office/officeart/2005/8/layout/list1"/>
    <dgm:cxn modelId="{DEBCE2B6-6686-4D9C-A961-81836442E269}" srcId="{194D1A64-D94B-4964-A0CF-72333E20F70B}" destId="{598E88A1-4D05-450E-A83B-6E2C3281FF17}" srcOrd="1" destOrd="0" parTransId="{08D7BC81-C36A-4E00-A102-A50EC98D70FA}" sibTransId="{99DCCC43-74B9-4F21-AD8C-838C7B197D62}"/>
    <dgm:cxn modelId="{5EDBA1C0-07B4-D044-A85E-2BB36AE1EF21}" srcId="{194D1A64-D94B-4964-A0CF-72333E20F70B}" destId="{6ABBC8C9-0A95-084D-BDF5-2DB0ADCD1AC9}" srcOrd="2" destOrd="0" parTransId="{F8291BA6-C702-6841-9F83-5CBB3752FD56}" sibTransId="{18C002CA-C51E-5444-BAA4-3DB405DB04E8}"/>
    <dgm:cxn modelId="{13B5F9D4-CE43-B144-855D-EA3C3774ABD3}" type="presOf" srcId="{194D1A64-D94B-4964-A0CF-72333E20F70B}" destId="{38BE6D13-D88B-244E-9066-37E0CAEDB159}" srcOrd="1" destOrd="0" presId="urn:microsoft.com/office/officeart/2005/8/layout/list1"/>
    <dgm:cxn modelId="{4D9401DE-A658-914D-A651-DD3AF190A9BF}" type="presOf" srcId="{6ABBC8C9-0A95-084D-BDF5-2DB0ADCD1AC9}" destId="{F63EC036-E656-5C4E-8D21-1122058D3BA1}" srcOrd="0" destOrd="2" presId="urn:microsoft.com/office/officeart/2005/8/layout/list1"/>
    <dgm:cxn modelId="{431CE7DF-4EE6-9A42-B050-DBC88DA31CFE}" type="presOf" srcId="{402345D3-B6F6-454A-90CD-129B2C451231}" destId="{85613ED5-0ABE-4946-B315-92754BBFDA36}" srcOrd="0" destOrd="0" presId="urn:microsoft.com/office/officeart/2005/8/layout/list1"/>
    <dgm:cxn modelId="{510B8DEA-51F9-A646-BF8B-7D338A1C774F}" type="presOf" srcId="{194D1A64-D94B-4964-A0CF-72333E20F70B}" destId="{47341496-CD50-C34E-88A5-13D59E2FD1BA}" srcOrd="0" destOrd="0" presId="urn:microsoft.com/office/officeart/2005/8/layout/list1"/>
    <dgm:cxn modelId="{AE13D0D9-28BF-884B-81F5-73A955844679}" type="presParOf" srcId="{85613ED5-0ABE-4946-B315-92754BBFDA36}" destId="{CEEC5976-2C43-604B-BA42-9442017A8774}" srcOrd="0" destOrd="0" presId="urn:microsoft.com/office/officeart/2005/8/layout/list1"/>
    <dgm:cxn modelId="{A21A24DA-86B2-3146-9C56-444DA66091E9}" type="presParOf" srcId="{CEEC5976-2C43-604B-BA42-9442017A8774}" destId="{EF63E8AB-F99F-9346-8F88-8A5788EAD4CA}" srcOrd="0" destOrd="0" presId="urn:microsoft.com/office/officeart/2005/8/layout/list1"/>
    <dgm:cxn modelId="{C1409841-1208-7A48-8719-C135D3E85B03}" type="presParOf" srcId="{CEEC5976-2C43-604B-BA42-9442017A8774}" destId="{2F672527-5785-E344-96CE-398D064B14C0}" srcOrd="1" destOrd="0" presId="urn:microsoft.com/office/officeart/2005/8/layout/list1"/>
    <dgm:cxn modelId="{9F0A9F60-C4E7-9C4A-9C9C-C87B35302227}" type="presParOf" srcId="{85613ED5-0ABE-4946-B315-92754BBFDA36}" destId="{A98705E5-0D81-914B-BAC3-1CF52CEF8186}" srcOrd="1" destOrd="0" presId="urn:microsoft.com/office/officeart/2005/8/layout/list1"/>
    <dgm:cxn modelId="{48595A4E-0680-7D42-BD4B-9A5707742E15}" type="presParOf" srcId="{85613ED5-0ABE-4946-B315-92754BBFDA36}" destId="{C5D23DAE-1E1F-9245-959C-02FF63D514C5}" srcOrd="2" destOrd="0" presId="urn:microsoft.com/office/officeart/2005/8/layout/list1"/>
    <dgm:cxn modelId="{A2B80460-D8FA-3142-9F6C-7F8E452CC65C}" type="presParOf" srcId="{85613ED5-0ABE-4946-B315-92754BBFDA36}" destId="{A48305CB-9E58-F047-A589-59BADED18CC7}" srcOrd="3" destOrd="0" presId="urn:microsoft.com/office/officeart/2005/8/layout/list1"/>
    <dgm:cxn modelId="{6B5084FB-C2DB-954B-8322-2E61A49861A9}" type="presParOf" srcId="{85613ED5-0ABE-4946-B315-92754BBFDA36}" destId="{D7382E7D-1A33-2745-AB0C-2CBF1E95C8F5}" srcOrd="4" destOrd="0" presId="urn:microsoft.com/office/officeart/2005/8/layout/list1"/>
    <dgm:cxn modelId="{FD5B1F72-CC4F-B444-8C90-0680CF54F3BF}" type="presParOf" srcId="{D7382E7D-1A33-2745-AB0C-2CBF1E95C8F5}" destId="{165BB2C8-5E02-C44B-B8A1-B1F2FC2EABD3}" srcOrd="0" destOrd="0" presId="urn:microsoft.com/office/officeart/2005/8/layout/list1"/>
    <dgm:cxn modelId="{400F4780-D09A-4948-8FAC-43356221E131}" type="presParOf" srcId="{D7382E7D-1A33-2745-AB0C-2CBF1E95C8F5}" destId="{37BA7D1A-EA86-734A-B652-5FE9FEB24031}" srcOrd="1" destOrd="0" presId="urn:microsoft.com/office/officeart/2005/8/layout/list1"/>
    <dgm:cxn modelId="{60D3585F-5941-F144-BCF0-0ED350016D1B}" type="presParOf" srcId="{85613ED5-0ABE-4946-B315-92754BBFDA36}" destId="{6639D0A7-6812-3F49-90F6-67E99D136FCE}" srcOrd="5" destOrd="0" presId="urn:microsoft.com/office/officeart/2005/8/layout/list1"/>
    <dgm:cxn modelId="{86864519-8A72-D945-B020-379D93702E64}" type="presParOf" srcId="{85613ED5-0ABE-4946-B315-92754BBFDA36}" destId="{84F86423-4304-B649-8467-86934693EBA4}" srcOrd="6" destOrd="0" presId="urn:microsoft.com/office/officeart/2005/8/layout/list1"/>
    <dgm:cxn modelId="{245DDEE3-5974-A946-834F-6F2006BC315D}" type="presParOf" srcId="{85613ED5-0ABE-4946-B315-92754BBFDA36}" destId="{6D2B575C-E42B-CD43-B4DB-D8B6D5D16874}" srcOrd="7" destOrd="0" presId="urn:microsoft.com/office/officeart/2005/8/layout/list1"/>
    <dgm:cxn modelId="{A3518357-B25F-3B4F-8DCD-AD6EFA2A69C2}" type="presParOf" srcId="{85613ED5-0ABE-4946-B315-92754BBFDA36}" destId="{047D4D73-0DC7-E24E-B7A2-A4C71A62FADC}" srcOrd="8" destOrd="0" presId="urn:microsoft.com/office/officeart/2005/8/layout/list1"/>
    <dgm:cxn modelId="{83E089DB-DDE8-3E49-8CEF-A9480124C09D}" type="presParOf" srcId="{047D4D73-0DC7-E24E-B7A2-A4C71A62FADC}" destId="{47341496-CD50-C34E-88A5-13D59E2FD1BA}" srcOrd="0" destOrd="0" presId="urn:microsoft.com/office/officeart/2005/8/layout/list1"/>
    <dgm:cxn modelId="{DBC0BB93-AB58-4241-A2C0-4AC7AA83E271}" type="presParOf" srcId="{047D4D73-0DC7-E24E-B7A2-A4C71A62FADC}" destId="{38BE6D13-D88B-244E-9066-37E0CAEDB159}" srcOrd="1" destOrd="0" presId="urn:microsoft.com/office/officeart/2005/8/layout/list1"/>
    <dgm:cxn modelId="{9EEB2B20-B5FB-A24B-A9A2-DA91396030F5}" type="presParOf" srcId="{85613ED5-0ABE-4946-B315-92754BBFDA36}" destId="{4D93443A-BB95-7E4F-8ED4-3131C65C7B13}" srcOrd="9" destOrd="0" presId="urn:microsoft.com/office/officeart/2005/8/layout/list1"/>
    <dgm:cxn modelId="{D16FAEFB-A07D-8647-9CC5-56681B792B7F}" type="presParOf" srcId="{85613ED5-0ABE-4946-B315-92754BBFDA36}" destId="{F63EC036-E656-5C4E-8D21-1122058D3BA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B1EEC-C9E1-334D-8B1C-2BDC0D938D05}">
      <dsp:nvSpPr>
        <dsp:cNvPr id="0" name=""/>
        <dsp:cNvSpPr/>
      </dsp:nvSpPr>
      <dsp:spPr>
        <a:xfrm>
          <a:off x="0" y="1042738"/>
          <a:ext cx="5796200" cy="796040"/>
        </a:xfrm>
        <a:prstGeom prst="round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Capital is coded in law</a:t>
          </a:r>
        </a:p>
      </dsp:txBody>
      <dsp:txXfrm>
        <a:off x="38859" y="1081597"/>
        <a:ext cx="5718482" cy="718322"/>
      </dsp:txXfrm>
    </dsp:sp>
    <dsp:sp modelId="{3E0695E6-A576-5541-BB3A-87565074F74E}">
      <dsp:nvSpPr>
        <dsp:cNvPr id="0" name=""/>
        <dsp:cNvSpPr/>
      </dsp:nvSpPr>
      <dsp:spPr>
        <a:xfrm>
          <a:off x="0" y="1838778"/>
          <a:ext cx="5796200" cy="1357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029"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sz="2800" kern="1200" dirty="0"/>
            <a:t>Capital = wealth generating asset</a:t>
          </a:r>
        </a:p>
        <a:p>
          <a:pPr marL="285750" lvl="1" indent="-285750" algn="l" defTabSz="1244600">
            <a:lnSpc>
              <a:spcPct val="90000"/>
            </a:lnSpc>
            <a:spcBef>
              <a:spcPct val="0"/>
            </a:spcBef>
            <a:spcAft>
              <a:spcPct val="20000"/>
            </a:spcAft>
            <a:buChar char="•"/>
          </a:pPr>
          <a:r>
            <a:rPr lang="en-US" sz="2800" kern="1200" dirty="0"/>
            <a:t>Law = Institutionalized means of coercion</a:t>
          </a:r>
        </a:p>
      </dsp:txBody>
      <dsp:txXfrm>
        <a:off x="0" y="1838778"/>
        <a:ext cx="5796200" cy="13579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3483F8-1BD6-1540-A298-750B5054AF8E}">
      <dsp:nvSpPr>
        <dsp:cNvPr id="0" name=""/>
        <dsp:cNvSpPr/>
      </dsp:nvSpPr>
      <dsp:spPr>
        <a:xfrm>
          <a:off x="0" y="379567"/>
          <a:ext cx="5486400" cy="807975"/>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5806" tIns="395732" rIns="42580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Commodification, assetization, coding</a:t>
          </a:r>
        </a:p>
      </dsp:txBody>
      <dsp:txXfrm>
        <a:off x="0" y="379567"/>
        <a:ext cx="5486400" cy="807975"/>
      </dsp:txXfrm>
    </dsp:sp>
    <dsp:sp modelId="{AFD66D5C-E146-FE4E-9DB8-68B5AA73A2D5}">
      <dsp:nvSpPr>
        <dsp:cNvPr id="0" name=""/>
        <dsp:cNvSpPr/>
      </dsp:nvSpPr>
      <dsp:spPr>
        <a:xfrm>
          <a:off x="274320" y="99127"/>
          <a:ext cx="3840480" cy="5608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marL="0" lvl="0" indent="0" algn="l" defTabSz="844550">
            <a:lnSpc>
              <a:spcPct val="90000"/>
            </a:lnSpc>
            <a:spcBef>
              <a:spcPct val="0"/>
            </a:spcBef>
            <a:spcAft>
              <a:spcPct val="35000"/>
            </a:spcAft>
            <a:buNone/>
          </a:pPr>
          <a:r>
            <a:rPr lang="en-US" sz="1900" kern="1200"/>
            <a:t>Tangible objects</a:t>
          </a:r>
        </a:p>
      </dsp:txBody>
      <dsp:txXfrm>
        <a:off x="301700" y="126507"/>
        <a:ext cx="3785720" cy="506120"/>
      </dsp:txXfrm>
    </dsp:sp>
    <dsp:sp modelId="{D26A2809-F4EB-C14E-91FC-7C013AC291CD}">
      <dsp:nvSpPr>
        <dsp:cNvPr id="0" name=""/>
        <dsp:cNvSpPr/>
      </dsp:nvSpPr>
      <dsp:spPr>
        <a:xfrm>
          <a:off x="0" y="1570582"/>
          <a:ext cx="5486400" cy="1107225"/>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5806" tIns="395732" rIns="42580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Originate in law</a:t>
          </a:r>
        </a:p>
        <a:p>
          <a:pPr marL="171450" lvl="1" indent="-171450" algn="l" defTabSz="844550">
            <a:lnSpc>
              <a:spcPct val="90000"/>
            </a:lnSpc>
            <a:spcBef>
              <a:spcPct val="0"/>
            </a:spcBef>
            <a:spcAft>
              <a:spcPct val="15000"/>
            </a:spcAft>
            <a:buChar char="•"/>
          </a:pPr>
          <a:r>
            <a:rPr lang="en-US" sz="1900" kern="1200" dirty="0"/>
            <a:t>Expansion through legal engineering</a:t>
          </a:r>
        </a:p>
      </dsp:txBody>
      <dsp:txXfrm>
        <a:off x="0" y="1570582"/>
        <a:ext cx="5486400" cy="1107225"/>
      </dsp:txXfrm>
    </dsp:sp>
    <dsp:sp modelId="{A5E7E39C-9B33-E14D-B4F7-50E4ED309FB9}">
      <dsp:nvSpPr>
        <dsp:cNvPr id="0" name=""/>
        <dsp:cNvSpPr/>
      </dsp:nvSpPr>
      <dsp:spPr>
        <a:xfrm>
          <a:off x="274320" y="1290142"/>
          <a:ext cx="3840480" cy="5608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marL="0" lvl="0" indent="0" algn="l" defTabSz="844550">
            <a:lnSpc>
              <a:spcPct val="90000"/>
            </a:lnSpc>
            <a:spcBef>
              <a:spcPct val="0"/>
            </a:spcBef>
            <a:spcAft>
              <a:spcPct val="35000"/>
            </a:spcAft>
            <a:buNone/>
          </a:pPr>
          <a:r>
            <a:rPr lang="en-US" sz="1900" kern="1200"/>
            <a:t>Intangibles</a:t>
          </a:r>
        </a:p>
      </dsp:txBody>
      <dsp:txXfrm>
        <a:off x="301700" y="1317522"/>
        <a:ext cx="3785720" cy="506120"/>
      </dsp:txXfrm>
    </dsp:sp>
    <dsp:sp modelId="{B4943B84-33EB-6543-A592-D5501BD73C98}">
      <dsp:nvSpPr>
        <dsp:cNvPr id="0" name=""/>
        <dsp:cNvSpPr/>
      </dsp:nvSpPr>
      <dsp:spPr>
        <a:xfrm>
          <a:off x="0" y="3060847"/>
          <a:ext cx="5486400" cy="1107225"/>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5806" tIns="395732" rIns="425806"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Intellectual property rights</a:t>
          </a:r>
        </a:p>
        <a:p>
          <a:pPr marL="171450" lvl="1" indent="-171450" algn="l" defTabSz="844550">
            <a:lnSpc>
              <a:spcPct val="90000"/>
            </a:lnSpc>
            <a:spcBef>
              <a:spcPct val="0"/>
            </a:spcBef>
            <a:spcAft>
              <a:spcPct val="15000"/>
            </a:spcAft>
            <a:buChar char="•"/>
          </a:pPr>
          <a:r>
            <a:rPr lang="en-US" sz="1900" kern="1200"/>
            <a:t>Financial Assets/Structured Finance</a:t>
          </a:r>
        </a:p>
      </dsp:txBody>
      <dsp:txXfrm>
        <a:off x="0" y="3060847"/>
        <a:ext cx="5486400" cy="1107225"/>
      </dsp:txXfrm>
    </dsp:sp>
    <dsp:sp modelId="{02DCB0B0-831B-D147-B175-4AF9F1959501}">
      <dsp:nvSpPr>
        <dsp:cNvPr id="0" name=""/>
        <dsp:cNvSpPr/>
      </dsp:nvSpPr>
      <dsp:spPr>
        <a:xfrm>
          <a:off x="274320" y="2780407"/>
          <a:ext cx="3840480" cy="5608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marL="0" lvl="0" indent="0" algn="l" defTabSz="844550">
            <a:lnSpc>
              <a:spcPct val="90000"/>
            </a:lnSpc>
            <a:spcBef>
              <a:spcPct val="0"/>
            </a:spcBef>
            <a:spcAft>
              <a:spcPct val="35000"/>
            </a:spcAft>
            <a:buNone/>
          </a:pPr>
          <a:r>
            <a:rPr lang="en-US" sz="1900" kern="1200"/>
            <a:t>Examples</a:t>
          </a:r>
        </a:p>
      </dsp:txBody>
      <dsp:txXfrm>
        <a:off x="301700" y="2807787"/>
        <a:ext cx="3785720" cy="5061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AE806-DE42-274F-A033-333087DE4B4F}">
      <dsp:nvSpPr>
        <dsp:cNvPr id="0" name=""/>
        <dsp:cNvSpPr/>
      </dsp:nvSpPr>
      <dsp:spPr>
        <a:xfrm>
          <a:off x="0" y="290512"/>
          <a:ext cx="5486400" cy="874125"/>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5806" tIns="312420" rIns="425806"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Choose from among different legal orders</a:t>
          </a:r>
        </a:p>
        <a:p>
          <a:pPr marL="114300" lvl="1" indent="-114300" algn="l" defTabSz="666750">
            <a:lnSpc>
              <a:spcPct val="90000"/>
            </a:lnSpc>
            <a:spcBef>
              <a:spcPct val="0"/>
            </a:spcBef>
            <a:spcAft>
              <a:spcPct val="15000"/>
            </a:spcAft>
            <a:buChar char="•"/>
          </a:pPr>
          <a:r>
            <a:rPr lang="en-US" sz="1500" kern="1200" dirty="0"/>
            <a:t>From contract to corporate and property rights</a:t>
          </a:r>
        </a:p>
      </dsp:txBody>
      <dsp:txXfrm>
        <a:off x="0" y="290512"/>
        <a:ext cx="5486400" cy="874125"/>
      </dsp:txXfrm>
    </dsp:sp>
    <dsp:sp modelId="{E87687E6-1555-044C-932D-B8EFE111A6C1}">
      <dsp:nvSpPr>
        <dsp:cNvPr id="0" name=""/>
        <dsp:cNvSpPr/>
      </dsp:nvSpPr>
      <dsp:spPr>
        <a:xfrm>
          <a:off x="274320" y="69112"/>
          <a:ext cx="3840480" cy="4428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marL="0" lvl="0" indent="0" algn="l" defTabSz="666750">
            <a:lnSpc>
              <a:spcPct val="90000"/>
            </a:lnSpc>
            <a:spcBef>
              <a:spcPct val="0"/>
            </a:spcBef>
            <a:spcAft>
              <a:spcPct val="35000"/>
            </a:spcAft>
            <a:buNone/>
          </a:pPr>
          <a:r>
            <a:rPr lang="en-US" sz="1500" kern="1200"/>
            <a:t>Choice of Law</a:t>
          </a:r>
        </a:p>
      </dsp:txBody>
      <dsp:txXfrm>
        <a:off x="295936" y="90728"/>
        <a:ext cx="3797248" cy="399568"/>
      </dsp:txXfrm>
    </dsp:sp>
    <dsp:sp modelId="{59203675-EE41-FF43-AD43-2821DBD7F994}">
      <dsp:nvSpPr>
        <dsp:cNvPr id="0" name=""/>
        <dsp:cNvSpPr/>
      </dsp:nvSpPr>
      <dsp:spPr>
        <a:xfrm>
          <a:off x="0" y="1467037"/>
          <a:ext cx="5486400" cy="637875"/>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5806" tIns="312420" rIns="425806"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Choose among courts located in different jurisdictions</a:t>
          </a:r>
        </a:p>
      </dsp:txBody>
      <dsp:txXfrm>
        <a:off x="0" y="1467037"/>
        <a:ext cx="5486400" cy="637875"/>
      </dsp:txXfrm>
    </dsp:sp>
    <dsp:sp modelId="{1213C1B0-6AFB-5544-BBB1-B6443E630FF9}">
      <dsp:nvSpPr>
        <dsp:cNvPr id="0" name=""/>
        <dsp:cNvSpPr/>
      </dsp:nvSpPr>
      <dsp:spPr>
        <a:xfrm>
          <a:off x="274320" y="1245637"/>
          <a:ext cx="3840480" cy="4428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marL="0" lvl="0" indent="0" algn="l" defTabSz="666750">
            <a:lnSpc>
              <a:spcPct val="90000"/>
            </a:lnSpc>
            <a:spcBef>
              <a:spcPct val="0"/>
            </a:spcBef>
            <a:spcAft>
              <a:spcPct val="35000"/>
            </a:spcAft>
            <a:buNone/>
          </a:pPr>
          <a:r>
            <a:rPr lang="en-US" sz="1500" kern="1200"/>
            <a:t>Choice of Forum</a:t>
          </a:r>
        </a:p>
      </dsp:txBody>
      <dsp:txXfrm>
        <a:off x="295936" y="1267253"/>
        <a:ext cx="3797248" cy="399568"/>
      </dsp:txXfrm>
    </dsp:sp>
    <dsp:sp modelId="{C2D92551-18CA-D64D-B0B0-F8FBCF8159B2}">
      <dsp:nvSpPr>
        <dsp:cNvPr id="0" name=""/>
        <dsp:cNvSpPr/>
      </dsp:nvSpPr>
      <dsp:spPr>
        <a:xfrm>
          <a:off x="0" y="2407312"/>
          <a:ext cx="5486400" cy="637875"/>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5806" tIns="312420" rIns="425806"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Option to use private arbitration</a:t>
          </a:r>
        </a:p>
      </dsp:txBody>
      <dsp:txXfrm>
        <a:off x="0" y="2407312"/>
        <a:ext cx="5486400" cy="637875"/>
      </dsp:txXfrm>
    </dsp:sp>
    <dsp:sp modelId="{6089A5DD-507D-4546-8854-F41F074B2B52}">
      <dsp:nvSpPr>
        <dsp:cNvPr id="0" name=""/>
        <dsp:cNvSpPr/>
      </dsp:nvSpPr>
      <dsp:spPr>
        <a:xfrm>
          <a:off x="274320" y="2185912"/>
          <a:ext cx="3840480" cy="4428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marL="0" lvl="0" indent="0" algn="l" defTabSz="666750">
            <a:lnSpc>
              <a:spcPct val="90000"/>
            </a:lnSpc>
            <a:spcBef>
              <a:spcPct val="0"/>
            </a:spcBef>
            <a:spcAft>
              <a:spcPct val="35000"/>
            </a:spcAft>
            <a:buNone/>
          </a:pPr>
          <a:r>
            <a:rPr lang="en-US" sz="1500" kern="1200" dirty="0"/>
            <a:t>Private dispute resolution</a:t>
          </a:r>
        </a:p>
      </dsp:txBody>
      <dsp:txXfrm>
        <a:off x="295936" y="2207528"/>
        <a:ext cx="3797248" cy="399568"/>
      </dsp:txXfrm>
    </dsp:sp>
    <dsp:sp modelId="{F85AD7AB-C28B-8242-979B-FBAEC4DD2AD1}">
      <dsp:nvSpPr>
        <dsp:cNvPr id="0" name=""/>
        <dsp:cNvSpPr/>
      </dsp:nvSpPr>
      <dsp:spPr>
        <a:xfrm>
          <a:off x="0" y="3347587"/>
          <a:ext cx="5486400" cy="8505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5806" tIns="312420" rIns="425806"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a:t>Assurance of coercive law enforcement even when options exercised</a:t>
          </a:r>
        </a:p>
      </dsp:txBody>
      <dsp:txXfrm>
        <a:off x="0" y="3347587"/>
        <a:ext cx="5486400" cy="850500"/>
      </dsp:txXfrm>
    </dsp:sp>
    <dsp:sp modelId="{4B68F1B5-C64E-584D-9DA0-B6748C68E95A}">
      <dsp:nvSpPr>
        <dsp:cNvPr id="0" name=""/>
        <dsp:cNvSpPr/>
      </dsp:nvSpPr>
      <dsp:spPr>
        <a:xfrm>
          <a:off x="274320" y="3126187"/>
          <a:ext cx="3840480" cy="4428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marL="0" lvl="0" indent="0" algn="l" defTabSz="666750">
            <a:lnSpc>
              <a:spcPct val="90000"/>
            </a:lnSpc>
            <a:spcBef>
              <a:spcPct val="0"/>
            </a:spcBef>
            <a:spcAft>
              <a:spcPct val="35000"/>
            </a:spcAft>
            <a:buNone/>
          </a:pPr>
          <a:r>
            <a:rPr lang="en-US" sz="1500" kern="1200"/>
            <a:t>Universal Execution</a:t>
          </a:r>
        </a:p>
      </dsp:txBody>
      <dsp:txXfrm>
        <a:off x="295936" y="3147803"/>
        <a:ext cx="3797248" cy="3995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B7F9B-D8B1-C04B-9AD5-5BF312AA6AD0}">
      <dsp:nvSpPr>
        <dsp:cNvPr id="0" name=""/>
        <dsp:cNvSpPr/>
      </dsp:nvSpPr>
      <dsp:spPr>
        <a:xfrm>
          <a:off x="0" y="3762"/>
          <a:ext cx="5470207" cy="99450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Domestic conflict of laws rules/International Private Law</a:t>
          </a:r>
        </a:p>
      </dsp:txBody>
      <dsp:txXfrm>
        <a:off x="48547" y="52309"/>
        <a:ext cx="5373113" cy="897406"/>
      </dsp:txXfrm>
    </dsp:sp>
    <dsp:sp modelId="{47CC7252-F2A4-B54E-84A5-081CAA28640B}">
      <dsp:nvSpPr>
        <dsp:cNvPr id="0" name=""/>
        <dsp:cNvSpPr/>
      </dsp:nvSpPr>
      <dsp:spPr>
        <a:xfrm>
          <a:off x="0" y="1070262"/>
          <a:ext cx="5470207" cy="994500"/>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Domestic law on arbitration (recognition and enforcement)</a:t>
          </a:r>
        </a:p>
      </dsp:txBody>
      <dsp:txXfrm>
        <a:off x="48547" y="1118809"/>
        <a:ext cx="5373113" cy="897406"/>
      </dsp:txXfrm>
    </dsp:sp>
    <dsp:sp modelId="{AD468FC1-BD47-054E-A100-9A45E874DBD0}">
      <dsp:nvSpPr>
        <dsp:cNvPr id="0" name=""/>
        <dsp:cNvSpPr/>
      </dsp:nvSpPr>
      <dsp:spPr>
        <a:xfrm>
          <a:off x="0" y="2136762"/>
          <a:ext cx="5470207" cy="994500"/>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International Conventions on choice of law</a:t>
          </a:r>
        </a:p>
      </dsp:txBody>
      <dsp:txXfrm>
        <a:off x="48547" y="2185309"/>
        <a:ext cx="5373113" cy="897406"/>
      </dsp:txXfrm>
    </dsp:sp>
    <dsp:sp modelId="{8F05D765-68D8-7240-897A-D5D1614FA02C}">
      <dsp:nvSpPr>
        <dsp:cNvPr id="0" name=""/>
        <dsp:cNvSpPr/>
      </dsp:nvSpPr>
      <dsp:spPr>
        <a:xfrm>
          <a:off x="0" y="3203262"/>
          <a:ext cx="5470207" cy="994500"/>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International treaties and model laws on arbitration</a:t>
          </a:r>
        </a:p>
      </dsp:txBody>
      <dsp:txXfrm>
        <a:off x="48547" y="3251809"/>
        <a:ext cx="5373113" cy="8974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6CA37-17F0-CD47-BAD0-770E6A41DD05}">
      <dsp:nvSpPr>
        <dsp:cNvPr id="0" name=""/>
        <dsp:cNvSpPr/>
      </dsp:nvSpPr>
      <dsp:spPr>
        <a:xfrm>
          <a:off x="0" y="68186"/>
          <a:ext cx="4838331" cy="335790"/>
        </a:xfrm>
        <a:prstGeom prst="roundRect">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Knowledge of the law</a:t>
          </a:r>
        </a:p>
      </dsp:txBody>
      <dsp:txXfrm>
        <a:off x="16392" y="84578"/>
        <a:ext cx="4805547" cy="303006"/>
      </dsp:txXfrm>
    </dsp:sp>
    <dsp:sp modelId="{D37C709D-96BC-CC45-BB2C-C05FCDBCDEA9}">
      <dsp:nvSpPr>
        <dsp:cNvPr id="0" name=""/>
        <dsp:cNvSpPr/>
      </dsp:nvSpPr>
      <dsp:spPr>
        <a:xfrm>
          <a:off x="0" y="444296"/>
          <a:ext cx="4838331" cy="335790"/>
        </a:xfrm>
        <a:prstGeom prst="roundRect">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Mastery of the law’s (relative) malleability</a:t>
          </a:r>
        </a:p>
      </dsp:txBody>
      <dsp:txXfrm>
        <a:off x="16392" y="460688"/>
        <a:ext cx="4805547" cy="303006"/>
      </dsp:txXfrm>
    </dsp:sp>
    <dsp:sp modelId="{E85BCC08-8691-E144-9199-BA1C34409590}">
      <dsp:nvSpPr>
        <dsp:cNvPr id="0" name=""/>
        <dsp:cNvSpPr/>
      </dsp:nvSpPr>
      <dsp:spPr>
        <a:xfrm>
          <a:off x="0" y="820406"/>
          <a:ext cx="4838331" cy="335790"/>
        </a:xfrm>
        <a:prstGeom prst="roundRect">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Ability to translate economic interests into legal categories</a:t>
          </a:r>
        </a:p>
      </dsp:txBody>
      <dsp:txXfrm>
        <a:off x="16392" y="836798"/>
        <a:ext cx="4805547" cy="303006"/>
      </dsp:txXfrm>
    </dsp:sp>
    <dsp:sp modelId="{24D4B17D-A490-984B-8D6C-A134F29E84B2}">
      <dsp:nvSpPr>
        <dsp:cNvPr id="0" name=""/>
        <dsp:cNvSpPr/>
      </dsp:nvSpPr>
      <dsp:spPr>
        <a:xfrm>
          <a:off x="0" y="1196516"/>
          <a:ext cx="4838331" cy="335790"/>
        </a:xfrm>
        <a:prstGeom prst="roundRect">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Ability to repurpose legal categories for economic interests</a:t>
          </a:r>
        </a:p>
      </dsp:txBody>
      <dsp:txXfrm>
        <a:off x="16392" y="1212908"/>
        <a:ext cx="4805547" cy="303006"/>
      </dsp:txXfrm>
    </dsp:sp>
    <dsp:sp modelId="{1D186EFD-96CC-DD45-A1E7-48F2E02ABC19}">
      <dsp:nvSpPr>
        <dsp:cNvPr id="0" name=""/>
        <dsp:cNvSpPr/>
      </dsp:nvSpPr>
      <dsp:spPr>
        <a:xfrm>
          <a:off x="0" y="1572626"/>
          <a:ext cx="4838331" cy="335790"/>
        </a:xfrm>
        <a:prstGeom prst="roundRect">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Creativity</a:t>
          </a:r>
        </a:p>
      </dsp:txBody>
      <dsp:txXfrm>
        <a:off x="16392" y="1589018"/>
        <a:ext cx="4805547" cy="303006"/>
      </dsp:txXfrm>
    </dsp:sp>
    <dsp:sp modelId="{C2F5D614-C6C1-204A-B0F9-FED0A54DA680}">
      <dsp:nvSpPr>
        <dsp:cNvPr id="0" name=""/>
        <dsp:cNvSpPr/>
      </dsp:nvSpPr>
      <dsp:spPr>
        <a:xfrm>
          <a:off x="0" y="1948736"/>
          <a:ext cx="4838331" cy="335790"/>
        </a:xfrm>
        <a:prstGeom prst="roundRect">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Persuasiveness</a:t>
          </a:r>
        </a:p>
      </dsp:txBody>
      <dsp:txXfrm>
        <a:off x="16392" y="1965128"/>
        <a:ext cx="4805547" cy="303006"/>
      </dsp:txXfrm>
    </dsp:sp>
    <dsp:sp modelId="{9EDAAFEC-D582-1C4A-9B74-A2B4679ED20C}">
      <dsp:nvSpPr>
        <dsp:cNvPr id="0" name=""/>
        <dsp:cNvSpPr/>
      </dsp:nvSpPr>
      <dsp:spPr>
        <a:xfrm>
          <a:off x="0" y="2324846"/>
          <a:ext cx="4838331" cy="335790"/>
        </a:xfrm>
        <a:prstGeom prst="roundRect">
          <a:avLst/>
        </a:prstGeom>
        <a:solidFill>
          <a:schemeClr val="dk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Elastic ethics</a:t>
          </a:r>
        </a:p>
      </dsp:txBody>
      <dsp:txXfrm>
        <a:off x="16392" y="2341238"/>
        <a:ext cx="4805547" cy="303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BA188-50FF-9A49-A8C0-597E2078AEA5}">
      <dsp:nvSpPr>
        <dsp:cNvPr id="0" name=""/>
        <dsp:cNvSpPr/>
      </dsp:nvSpPr>
      <dsp:spPr>
        <a:xfrm rot="5400000">
          <a:off x="3319867" y="-1239906"/>
          <a:ext cx="821769" cy="3511296"/>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Ranking</a:t>
          </a:r>
        </a:p>
      </dsp:txBody>
      <dsp:txXfrm rot="-5400000">
        <a:off x="1975104" y="144972"/>
        <a:ext cx="3471181" cy="741539"/>
      </dsp:txXfrm>
    </dsp:sp>
    <dsp:sp modelId="{285233C2-3F23-F34E-9A55-A46FA5CEC992}">
      <dsp:nvSpPr>
        <dsp:cNvPr id="0" name=""/>
        <dsp:cNvSpPr/>
      </dsp:nvSpPr>
      <dsp:spPr>
        <a:xfrm>
          <a:off x="0" y="2135"/>
          <a:ext cx="1975104" cy="102721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Priority</a:t>
          </a:r>
        </a:p>
      </dsp:txBody>
      <dsp:txXfrm>
        <a:off x="50144" y="52279"/>
        <a:ext cx="1874816" cy="926923"/>
      </dsp:txXfrm>
    </dsp:sp>
    <dsp:sp modelId="{CA548744-7214-1C47-B4D6-80E4920E3C9A}">
      <dsp:nvSpPr>
        <dsp:cNvPr id="0" name=""/>
        <dsp:cNvSpPr/>
      </dsp:nvSpPr>
      <dsp:spPr>
        <a:xfrm rot="5400000">
          <a:off x="3319867" y="-161334"/>
          <a:ext cx="821769" cy="3511296"/>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Extension in time</a:t>
          </a:r>
        </a:p>
      </dsp:txBody>
      <dsp:txXfrm rot="-5400000">
        <a:off x="1975104" y="1223544"/>
        <a:ext cx="3471181" cy="741539"/>
      </dsp:txXfrm>
    </dsp:sp>
    <dsp:sp modelId="{D967E33D-3CFD-C84E-A295-F0F62CB63613}">
      <dsp:nvSpPr>
        <dsp:cNvPr id="0" name=""/>
        <dsp:cNvSpPr/>
      </dsp:nvSpPr>
      <dsp:spPr>
        <a:xfrm>
          <a:off x="0" y="1080707"/>
          <a:ext cx="1975104" cy="102721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Durability</a:t>
          </a:r>
        </a:p>
      </dsp:txBody>
      <dsp:txXfrm>
        <a:off x="50144" y="1130851"/>
        <a:ext cx="1874816" cy="926923"/>
      </dsp:txXfrm>
    </dsp:sp>
    <dsp:sp modelId="{0E6E1FCC-A09C-9040-9A76-23AD64F74319}">
      <dsp:nvSpPr>
        <dsp:cNvPr id="0" name=""/>
        <dsp:cNvSpPr/>
      </dsp:nvSpPr>
      <dsp:spPr>
        <a:xfrm rot="5400000">
          <a:off x="3319867" y="917238"/>
          <a:ext cx="821769" cy="3511296"/>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Lock-in past gains</a:t>
          </a:r>
        </a:p>
      </dsp:txBody>
      <dsp:txXfrm rot="-5400000">
        <a:off x="1975104" y="2302117"/>
        <a:ext cx="3471181" cy="741539"/>
      </dsp:txXfrm>
    </dsp:sp>
    <dsp:sp modelId="{D6F9AD71-87D5-CD42-8C42-C510A44F570C}">
      <dsp:nvSpPr>
        <dsp:cNvPr id="0" name=""/>
        <dsp:cNvSpPr/>
      </dsp:nvSpPr>
      <dsp:spPr>
        <a:xfrm>
          <a:off x="0" y="2159280"/>
          <a:ext cx="1975104" cy="102721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Convertibility </a:t>
          </a:r>
        </a:p>
      </dsp:txBody>
      <dsp:txXfrm>
        <a:off x="50144" y="2209424"/>
        <a:ext cx="1874816" cy="926923"/>
      </dsp:txXfrm>
    </dsp:sp>
    <dsp:sp modelId="{06BCABEA-55B4-124B-9D7C-101BB16CBD64}">
      <dsp:nvSpPr>
        <dsp:cNvPr id="0" name=""/>
        <dsp:cNvSpPr/>
      </dsp:nvSpPr>
      <dsp:spPr>
        <a:xfrm rot="5400000">
          <a:off x="3319867" y="1995810"/>
          <a:ext cx="821769" cy="3511296"/>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Extension in space</a:t>
          </a:r>
        </a:p>
      </dsp:txBody>
      <dsp:txXfrm rot="-5400000">
        <a:off x="1975104" y="3380689"/>
        <a:ext cx="3471181" cy="741539"/>
      </dsp:txXfrm>
    </dsp:sp>
    <dsp:sp modelId="{E090E3F3-522F-E94F-B2BB-A7D065A09841}">
      <dsp:nvSpPr>
        <dsp:cNvPr id="0" name=""/>
        <dsp:cNvSpPr/>
      </dsp:nvSpPr>
      <dsp:spPr>
        <a:xfrm>
          <a:off x="0" y="3237852"/>
          <a:ext cx="1975104" cy="102721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Universality</a:t>
          </a:r>
        </a:p>
      </dsp:txBody>
      <dsp:txXfrm>
        <a:off x="50144" y="3287996"/>
        <a:ext cx="1874816" cy="9269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9C1A2-882A-402B-B3B9-7FE57EE71BBA}">
      <dsp:nvSpPr>
        <dsp:cNvPr id="0" name=""/>
        <dsp:cNvSpPr/>
      </dsp:nvSpPr>
      <dsp:spPr>
        <a:xfrm>
          <a:off x="452067" y="281957"/>
          <a:ext cx="736435" cy="7364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EA77DD-3064-4AFD-A80F-3711368498C0}">
      <dsp:nvSpPr>
        <dsp:cNvPr id="0" name=""/>
        <dsp:cNvSpPr/>
      </dsp:nvSpPr>
      <dsp:spPr>
        <a:xfrm>
          <a:off x="2023" y="1274425"/>
          <a:ext cx="1636523" cy="65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dirty="0"/>
            <a:t>Property Law</a:t>
          </a:r>
        </a:p>
      </dsp:txBody>
      <dsp:txXfrm>
        <a:off x="2023" y="1274425"/>
        <a:ext cx="1636523" cy="654609"/>
      </dsp:txXfrm>
    </dsp:sp>
    <dsp:sp modelId="{F7F2A315-A623-4C89-BA42-1BFC3218DD6E}">
      <dsp:nvSpPr>
        <dsp:cNvPr id="0" name=""/>
        <dsp:cNvSpPr/>
      </dsp:nvSpPr>
      <dsp:spPr>
        <a:xfrm>
          <a:off x="2374982" y="281957"/>
          <a:ext cx="736435" cy="7364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970978-E48C-4362-90A5-2D331C074C47}">
      <dsp:nvSpPr>
        <dsp:cNvPr id="0" name=""/>
        <dsp:cNvSpPr/>
      </dsp:nvSpPr>
      <dsp:spPr>
        <a:xfrm>
          <a:off x="1924938" y="1274425"/>
          <a:ext cx="1636523" cy="65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dirty="0"/>
            <a:t>Collateral Law</a:t>
          </a:r>
        </a:p>
      </dsp:txBody>
      <dsp:txXfrm>
        <a:off x="1924938" y="1274425"/>
        <a:ext cx="1636523" cy="654609"/>
      </dsp:txXfrm>
    </dsp:sp>
    <dsp:sp modelId="{AA132E68-FBE9-4525-9D2D-2AFFD8F5FACA}">
      <dsp:nvSpPr>
        <dsp:cNvPr id="0" name=""/>
        <dsp:cNvSpPr/>
      </dsp:nvSpPr>
      <dsp:spPr>
        <a:xfrm>
          <a:off x="4297897" y="281957"/>
          <a:ext cx="736435" cy="7364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7F0412-AC6D-4830-8022-8CF87B708AEC}">
      <dsp:nvSpPr>
        <dsp:cNvPr id="0" name=""/>
        <dsp:cNvSpPr/>
      </dsp:nvSpPr>
      <dsp:spPr>
        <a:xfrm>
          <a:off x="3847853" y="1274425"/>
          <a:ext cx="1636523" cy="65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dirty="0"/>
            <a:t>Trust Law</a:t>
          </a:r>
        </a:p>
      </dsp:txBody>
      <dsp:txXfrm>
        <a:off x="3847853" y="1274425"/>
        <a:ext cx="1636523" cy="654609"/>
      </dsp:txXfrm>
    </dsp:sp>
    <dsp:sp modelId="{9383EC7E-C810-46EF-8CAB-D1548830AAAE}">
      <dsp:nvSpPr>
        <dsp:cNvPr id="0" name=""/>
        <dsp:cNvSpPr/>
      </dsp:nvSpPr>
      <dsp:spPr>
        <a:xfrm>
          <a:off x="452067" y="2338165"/>
          <a:ext cx="736435" cy="73643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2CD92E-2885-4135-999F-AD0B46AF069B}">
      <dsp:nvSpPr>
        <dsp:cNvPr id="0" name=""/>
        <dsp:cNvSpPr/>
      </dsp:nvSpPr>
      <dsp:spPr>
        <a:xfrm>
          <a:off x="2023" y="3330632"/>
          <a:ext cx="1636523" cy="65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dirty="0"/>
            <a:t>Corporate Law</a:t>
          </a:r>
        </a:p>
      </dsp:txBody>
      <dsp:txXfrm>
        <a:off x="2023" y="3330632"/>
        <a:ext cx="1636523" cy="654609"/>
      </dsp:txXfrm>
    </dsp:sp>
    <dsp:sp modelId="{CC35CEAA-B812-46E1-BBF7-425E30772B42}">
      <dsp:nvSpPr>
        <dsp:cNvPr id="0" name=""/>
        <dsp:cNvSpPr/>
      </dsp:nvSpPr>
      <dsp:spPr>
        <a:xfrm>
          <a:off x="2374982" y="2338165"/>
          <a:ext cx="736435" cy="73643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BC1FA9-DD17-4449-911D-1413F97D184B}">
      <dsp:nvSpPr>
        <dsp:cNvPr id="0" name=""/>
        <dsp:cNvSpPr/>
      </dsp:nvSpPr>
      <dsp:spPr>
        <a:xfrm>
          <a:off x="1924938" y="3330632"/>
          <a:ext cx="1636523" cy="65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dirty="0"/>
            <a:t>Bankruptcy Law</a:t>
          </a:r>
        </a:p>
      </dsp:txBody>
      <dsp:txXfrm>
        <a:off x="1924938" y="3330632"/>
        <a:ext cx="1636523" cy="654609"/>
      </dsp:txXfrm>
    </dsp:sp>
    <dsp:sp modelId="{B5032C03-3D79-45D6-8144-1E9A2879C728}">
      <dsp:nvSpPr>
        <dsp:cNvPr id="0" name=""/>
        <dsp:cNvSpPr/>
      </dsp:nvSpPr>
      <dsp:spPr>
        <a:xfrm>
          <a:off x="4297897" y="2338165"/>
          <a:ext cx="736435" cy="73643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82D844-DFB8-4912-A0D5-D6458CE73149}">
      <dsp:nvSpPr>
        <dsp:cNvPr id="0" name=""/>
        <dsp:cNvSpPr/>
      </dsp:nvSpPr>
      <dsp:spPr>
        <a:xfrm>
          <a:off x="3847853" y="3330632"/>
          <a:ext cx="1636523" cy="654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100" kern="1200" dirty="0"/>
            <a:t>Contract Law</a:t>
          </a:r>
        </a:p>
      </dsp:txBody>
      <dsp:txXfrm>
        <a:off x="3847853" y="3330632"/>
        <a:ext cx="1636523" cy="6546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49240-9A6F-044D-8C2D-EDB077F9C554}">
      <dsp:nvSpPr>
        <dsp:cNvPr id="0" name=""/>
        <dsp:cNvSpPr/>
      </dsp:nvSpPr>
      <dsp:spPr>
        <a:xfrm>
          <a:off x="0" y="375360"/>
          <a:ext cx="5486400" cy="6048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29B0EB-B69F-A645-B2F9-FD3B01C9F13D}">
      <dsp:nvSpPr>
        <dsp:cNvPr id="0" name=""/>
        <dsp:cNvSpPr/>
      </dsp:nvSpPr>
      <dsp:spPr>
        <a:xfrm>
          <a:off x="274320" y="21120"/>
          <a:ext cx="3840480" cy="7084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marL="0" lvl="0" indent="0" algn="l" defTabSz="1066800">
            <a:lnSpc>
              <a:spcPct val="90000"/>
            </a:lnSpc>
            <a:spcBef>
              <a:spcPct val="0"/>
            </a:spcBef>
            <a:spcAft>
              <a:spcPct val="35000"/>
            </a:spcAft>
            <a:buNone/>
          </a:pPr>
          <a:r>
            <a:rPr lang="en-US" sz="2400" kern="1200" dirty="0"/>
            <a:t>Land</a:t>
          </a:r>
        </a:p>
      </dsp:txBody>
      <dsp:txXfrm>
        <a:off x="308905" y="55705"/>
        <a:ext cx="3771310" cy="639310"/>
      </dsp:txXfrm>
    </dsp:sp>
    <dsp:sp modelId="{B510EAEC-A040-9A43-AA9C-77896BA94495}">
      <dsp:nvSpPr>
        <dsp:cNvPr id="0" name=""/>
        <dsp:cNvSpPr/>
      </dsp:nvSpPr>
      <dsp:spPr>
        <a:xfrm>
          <a:off x="0" y="1464000"/>
          <a:ext cx="5486400" cy="6048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94CBA1-8291-CA45-AD61-03923A0AFE8E}">
      <dsp:nvSpPr>
        <dsp:cNvPr id="0" name=""/>
        <dsp:cNvSpPr/>
      </dsp:nvSpPr>
      <dsp:spPr>
        <a:xfrm>
          <a:off x="274320" y="1109760"/>
          <a:ext cx="3840480" cy="7084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marL="0" lvl="0" indent="0" algn="l" defTabSz="1066800">
            <a:lnSpc>
              <a:spcPct val="90000"/>
            </a:lnSpc>
            <a:spcBef>
              <a:spcPct val="0"/>
            </a:spcBef>
            <a:spcAft>
              <a:spcPct val="35000"/>
            </a:spcAft>
            <a:buNone/>
          </a:pPr>
          <a:r>
            <a:rPr lang="en-US" sz="2400" kern="1200" dirty="0"/>
            <a:t>Firms</a:t>
          </a:r>
        </a:p>
      </dsp:txBody>
      <dsp:txXfrm>
        <a:off x="308905" y="1144345"/>
        <a:ext cx="3771310" cy="639310"/>
      </dsp:txXfrm>
    </dsp:sp>
    <dsp:sp modelId="{490C6771-247D-C640-98F4-DB4B727E6B5C}">
      <dsp:nvSpPr>
        <dsp:cNvPr id="0" name=""/>
        <dsp:cNvSpPr/>
      </dsp:nvSpPr>
      <dsp:spPr>
        <a:xfrm>
          <a:off x="0" y="2552640"/>
          <a:ext cx="5486400" cy="6048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68FB2A-A70E-1D4D-A0F9-AF9A0B22284B}">
      <dsp:nvSpPr>
        <dsp:cNvPr id="0" name=""/>
        <dsp:cNvSpPr/>
      </dsp:nvSpPr>
      <dsp:spPr>
        <a:xfrm>
          <a:off x="274320" y="2198400"/>
          <a:ext cx="3840480" cy="7084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marL="0" lvl="0" indent="0" algn="l" defTabSz="1066800">
            <a:lnSpc>
              <a:spcPct val="90000"/>
            </a:lnSpc>
            <a:spcBef>
              <a:spcPct val="0"/>
            </a:spcBef>
            <a:spcAft>
              <a:spcPct val="35000"/>
            </a:spcAft>
            <a:buNone/>
          </a:pPr>
          <a:r>
            <a:rPr lang="en-US" sz="2400" kern="1200" dirty="0"/>
            <a:t>Debt</a:t>
          </a:r>
        </a:p>
      </dsp:txBody>
      <dsp:txXfrm>
        <a:off x="308905" y="2232985"/>
        <a:ext cx="3771310" cy="639310"/>
      </dsp:txXfrm>
    </dsp:sp>
    <dsp:sp modelId="{C3AA6DB4-3928-244A-A55B-020AE307A9AA}">
      <dsp:nvSpPr>
        <dsp:cNvPr id="0" name=""/>
        <dsp:cNvSpPr/>
      </dsp:nvSpPr>
      <dsp:spPr>
        <a:xfrm>
          <a:off x="0" y="3641279"/>
          <a:ext cx="5486400" cy="6048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A13DDD-9C8B-144F-B608-6CF0EFDD7BA6}">
      <dsp:nvSpPr>
        <dsp:cNvPr id="0" name=""/>
        <dsp:cNvSpPr/>
      </dsp:nvSpPr>
      <dsp:spPr>
        <a:xfrm>
          <a:off x="274320" y="3287040"/>
          <a:ext cx="3840480" cy="7084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marL="0" lvl="0" indent="0" algn="l" defTabSz="1066800">
            <a:lnSpc>
              <a:spcPct val="90000"/>
            </a:lnSpc>
            <a:spcBef>
              <a:spcPct val="0"/>
            </a:spcBef>
            <a:spcAft>
              <a:spcPct val="35000"/>
            </a:spcAft>
            <a:buNone/>
          </a:pPr>
          <a:r>
            <a:rPr lang="en-US" sz="2400" kern="1200" dirty="0"/>
            <a:t>Know-how</a:t>
          </a:r>
        </a:p>
      </dsp:txBody>
      <dsp:txXfrm>
        <a:off x="308905" y="3321625"/>
        <a:ext cx="3771310" cy="63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90EDC-2F93-5347-9564-12289BBBC07B}">
      <dsp:nvSpPr>
        <dsp:cNvPr id="0" name=""/>
        <dsp:cNvSpPr/>
      </dsp:nvSpPr>
      <dsp:spPr>
        <a:xfrm>
          <a:off x="0" y="42373"/>
          <a:ext cx="6737617" cy="91494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modern nation state has centralized the means of coercion (Max Weber)</a:t>
          </a:r>
        </a:p>
      </dsp:txBody>
      <dsp:txXfrm>
        <a:off x="44664" y="87037"/>
        <a:ext cx="6648289" cy="825612"/>
      </dsp:txXfrm>
    </dsp:sp>
    <dsp:sp modelId="{5066873C-BCE4-EB40-88DD-4CCB3C5D5C9E}">
      <dsp:nvSpPr>
        <dsp:cNvPr id="0" name=""/>
        <dsp:cNvSpPr/>
      </dsp:nvSpPr>
      <dsp:spPr>
        <a:xfrm>
          <a:off x="0" y="1023553"/>
          <a:ext cx="6737617" cy="91494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i="1" kern="1200" dirty="0">
              <a:solidFill>
                <a:srgbClr val="FF0000"/>
              </a:solidFill>
            </a:rPr>
            <a:t>It does not follow that access to the means of coercion is also centralized</a:t>
          </a:r>
          <a:endParaRPr lang="en-US" sz="2300" kern="1200" dirty="0">
            <a:solidFill>
              <a:srgbClr val="FF0000"/>
            </a:solidFill>
          </a:endParaRPr>
        </a:p>
      </dsp:txBody>
      <dsp:txXfrm>
        <a:off x="44664" y="1068217"/>
        <a:ext cx="6648289" cy="825612"/>
      </dsp:txXfrm>
    </dsp:sp>
    <dsp:sp modelId="{F26423D6-655E-044E-AEAF-4A73162DF6C0}">
      <dsp:nvSpPr>
        <dsp:cNvPr id="0" name=""/>
        <dsp:cNvSpPr/>
      </dsp:nvSpPr>
      <dsp:spPr>
        <a:xfrm>
          <a:off x="0" y="2004734"/>
          <a:ext cx="6737617" cy="91494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legal system institutionalizes access to the means of coercion: Who, how, for what purpose</a:t>
          </a:r>
        </a:p>
      </dsp:txBody>
      <dsp:txXfrm>
        <a:off x="44664" y="2049398"/>
        <a:ext cx="6648289" cy="8256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A42E3-DABB-2141-8E37-CD1D661E022F}">
      <dsp:nvSpPr>
        <dsp:cNvPr id="0" name=""/>
        <dsp:cNvSpPr/>
      </dsp:nvSpPr>
      <dsp:spPr>
        <a:xfrm>
          <a:off x="2194559" y="0"/>
          <a:ext cx="3291840" cy="1333500"/>
        </a:xfrm>
        <a:prstGeom prst="rightArrow">
          <a:avLst>
            <a:gd name="adj1" fmla="val 75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Individuals or collectives</a:t>
          </a:r>
        </a:p>
        <a:p>
          <a:pPr marL="171450" lvl="1" indent="-171450" algn="l" defTabSz="844550">
            <a:lnSpc>
              <a:spcPct val="90000"/>
            </a:lnSpc>
            <a:spcBef>
              <a:spcPct val="0"/>
            </a:spcBef>
            <a:spcAft>
              <a:spcPct val="15000"/>
            </a:spcAft>
            <a:buChar char="•"/>
          </a:pPr>
          <a:r>
            <a:rPr lang="en-US" sz="1900" kern="1200"/>
            <a:t>Natural or legal persons</a:t>
          </a:r>
        </a:p>
      </dsp:txBody>
      <dsp:txXfrm>
        <a:off x="2194559" y="166688"/>
        <a:ext cx="2791778" cy="1000125"/>
      </dsp:txXfrm>
    </dsp:sp>
    <dsp:sp modelId="{F52F141A-AE46-A54C-9906-14BA577A7B15}">
      <dsp:nvSpPr>
        <dsp:cNvPr id="0" name=""/>
        <dsp:cNvSpPr/>
      </dsp:nvSpPr>
      <dsp:spPr>
        <a:xfrm>
          <a:off x="0" y="0"/>
          <a:ext cx="2194560" cy="13335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Standing rules</a:t>
          </a:r>
        </a:p>
      </dsp:txBody>
      <dsp:txXfrm>
        <a:off x="65096" y="65096"/>
        <a:ext cx="2064368" cy="1203308"/>
      </dsp:txXfrm>
    </dsp:sp>
    <dsp:sp modelId="{B352658F-0176-0A41-9DFE-538065C754DF}">
      <dsp:nvSpPr>
        <dsp:cNvPr id="0" name=""/>
        <dsp:cNvSpPr/>
      </dsp:nvSpPr>
      <dsp:spPr>
        <a:xfrm>
          <a:off x="2194559" y="1466849"/>
          <a:ext cx="3291840" cy="1333500"/>
        </a:xfrm>
        <a:prstGeom prst="rightArrow">
          <a:avLst>
            <a:gd name="adj1" fmla="val 75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Property Rights</a:t>
          </a:r>
        </a:p>
        <a:p>
          <a:pPr marL="171450" lvl="1" indent="-171450" algn="l" defTabSz="844550">
            <a:lnSpc>
              <a:spcPct val="90000"/>
            </a:lnSpc>
            <a:spcBef>
              <a:spcPct val="0"/>
            </a:spcBef>
            <a:spcAft>
              <a:spcPct val="15000"/>
            </a:spcAft>
            <a:buChar char="•"/>
          </a:pPr>
          <a:r>
            <a:rPr lang="en-US" sz="1900" kern="1200"/>
            <a:t>Contracts</a:t>
          </a:r>
        </a:p>
        <a:p>
          <a:pPr marL="171450" lvl="1" indent="-171450" algn="l" defTabSz="844550">
            <a:lnSpc>
              <a:spcPct val="90000"/>
            </a:lnSpc>
            <a:spcBef>
              <a:spcPct val="0"/>
            </a:spcBef>
            <a:spcAft>
              <a:spcPct val="15000"/>
            </a:spcAft>
            <a:buChar char="•"/>
          </a:pPr>
          <a:r>
            <a:rPr lang="en-US" sz="1900" kern="1200"/>
            <a:t>Injury to person, assets,…</a:t>
          </a:r>
        </a:p>
      </dsp:txBody>
      <dsp:txXfrm>
        <a:off x="2194559" y="1633537"/>
        <a:ext cx="2791778" cy="1000125"/>
      </dsp:txXfrm>
    </dsp:sp>
    <dsp:sp modelId="{1564DC1F-79D7-204D-BFF8-0A532F147AAD}">
      <dsp:nvSpPr>
        <dsp:cNvPr id="0" name=""/>
        <dsp:cNvSpPr/>
      </dsp:nvSpPr>
      <dsp:spPr>
        <a:xfrm>
          <a:off x="0" y="1466849"/>
          <a:ext cx="2194560" cy="13335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Permissible claims</a:t>
          </a:r>
        </a:p>
      </dsp:txBody>
      <dsp:txXfrm>
        <a:off x="65096" y="1531945"/>
        <a:ext cx="2064368" cy="1203308"/>
      </dsp:txXfrm>
    </dsp:sp>
    <dsp:sp modelId="{3B4BB991-4DF0-B943-8826-95DE0D18D0E7}">
      <dsp:nvSpPr>
        <dsp:cNvPr id="0" name=""/>
        <dsp:cNvSpPr/>
      </dsp:nvSpPr>
      <dsp:spPr>
        <a:xfrm>
          <a:off x="2194559" y="2933699"/>
          <a:ext cx="3291840" cy="1333500"/>
        </a:xfrm>
        <a:prstGeom prst="rightArrow">
          <a:avLst>
            <a:gd name="adj1" fmla="val 75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Property rules</a:t>
          </a:r>
        </a:p>
        <a:p>
          <a:pPr marL="171450" lvl="1" indent="-171450" algn="l" defTabSz="844550">
            <a:lnSpc>
              <a:spcPct val="90000"/>
            </a:lnSpc>
            <a:spcBef>
              <a:spcPct val="0"/>
            </a:spcBef>
            <a:spcAft>
              <a:spcPct val="15000"/>
            </a:spcAft>
            <a:buChar char="•"/>
          </a:pPr>
          <a:r>
            <a:rPr lang="en-US" sz="1900" kern="1200"/>
            <a:t>Liability rules</a:t>
          </a:r>
        </a:p>
      </dsp:txBody>
      <dsp:txXfrm>
        <a:off x="2194559" y="3100387"/>
        <a:ext cx="2791778" cy="1000125"/>
      </dsp:txXfrm>
    </dsp:sp>
    <dsp:sp modelId="{5A9FEA81-866C-7C43-8C72-21B67C8B14D7}">
      <dsp:nvSpPr>
        <dsp:cNvPr id="0" name=""/>
        <dsp:cNvSpPr/>
      </dsp:nvSpPr>
      <dsp:spPr>
        <a:xfrm>
          <a:off x="0" y="2933699"/>
          <a:ext cx="2194560" cy="133350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Available</a:t>
          </a:r>
          <a:br>
            <a:rPr lang="en-US" sz="2900" kern="1200" dirty="0"/>
          </a:br>
          <a:r>
            <a:rPr lang="en-US" sz="2900" kern="1200" dirty="0"/>
            <a:t>Remedies</a:t>
          </a:r>
        </a:p>
      </dsp:txBody>
      <dsp:txXfrm>
        <a:off x="65096" y="2998795"/>
        <a:ext cx="2064368" cy="12033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900ED-FB37-1E40-A7D6-D51276F001ED}">
      <dsp:nvSpPr>
        <dsp:cNvPr id="0" name=""/>
        <dsp:cNvSpPr/>
      </dsp:nvSpPr>
      <dsp:spPr>
        <a:xfrm>
          <a:off x="4822" y="680485"/>
          <a:ext cx="1441251" cy="98635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Use</a:t>
          </a:r>
        </a:p>
      </dsp:txBody>
      <dsp:txXfrm>
        <a:off x="33711" y="709374"/>
        <a:ext cx="1383473" cy="928578"/>
      </dsp:txXfrm>
    </dsp:sp>
    <dsp:sp modelId="{200DFFD0-05B2-8F4D-9447-1851A69A48FC}">
      <dsp:nvSpPr>
        <dsp:cNvPr id="0" name=""/>
        <dsp:cNvSpPr/>
      </dsp:nvSpPr>
      <dsp:spPr>
        <a:xfrm>
          <a:off x="1590198" y="994948"/>
          <a:ext cx="305545" cy="357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90198" y="1066434"/>
        <a:ext cx="213882" cy="214458"/>
      </dsp:txXfrm>
    </dsp:sp>
    <dsp:sp modelId="{8F8917A5-9153-B547-8C5E-032F1D833081}">
      <dsp:nvSpPr>
        <dsp:cNvPr id="0" name=""/>
        <dsp:cNvSpPr/>
      </dsp:nvSpPr>
      <dsp:spPr>
        <a:xfrm>
          <a:off x="2022574" y="680485"/>
          <a:ext cx="1441251" cy="98635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Expectations</a:t>
          </a:r>
        </a:p>
      </dsp:txBody>
      <dsp:txXfrm>
        <a:off x="2051463" y="709374"/>
        <a:ext cx="1383473" cy="928578"/>
      </dsp:txXfrm>
    </dsp:sp>
    <dsp:sp modelId="{68CBC61E-8217-F141-AEE4-6A49286BBD92}">
      <dsp:nvSpPr>
        <dsp:cNvPr id="0" name=""/>
        <dsp:cNvSpPr/>
      </dsp:nvSpPr>
      <dsp:spPr>
        <a:xfrm>
          <a:off x="3607950" y="994948"/>
          <a:ext cx="305545" cy="357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607950" y="1066434"/>
        <a:ext cx="213882" cy="214458"/>
      </dsp:txXfrm>
    </dsp:sp>
    <dsp:sp modelId="{11D711E5-4399-8745-8B04-222BAD701043}">
      <dsp:nvSpPr>
        <dsp:cNvPr id="0" name=""/>
        <dsp:cNvSpPr/>
      </dsp:nvSpPr>
      <dsp:spPr>
        <a:xfrm>
          <a:off x="4040326" y="680485"/>
          <a:ext cx="1441251" cy="98635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Probability of Realizing Expectations</a:t>
          </a:r>
        </a:p>
      </dsp:txBody>
      <dsp:txXfrm>
        <a:off x="4069215" y="709374"/>
        <a:ext cx="1383473" cy="9285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900ED-FB37-1E40-A7D6-D51276F001ED}">
      <dsp:nvSpPr>
        <dsp:cNvPr id="0" name=""/>
        <dsp:cNvSpPr/>
      </dsp:nvSpPr>
      <dsp:spPr>
        <a:xfrm>
          <a:off x="4822" y="741288"/>
          <a:ext cx="1441251" cy="864750"/>
        </a:xfrm>
        <a:prstGeom prst="roundRect">
          <a:avLst>
            <a:gd name="adj" fmla="val 10000"/>
          </a:avLst>
        </a:prstGeom>
        <a:solidFill>
          <a:schemeClr val="accent5">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Land</a:t>
          </a:r>
        </a:p>
      </dsp:txBody>
      <dsp:txXfrm>
        <a:off x="30150" y="766616"/>
        <a:ext cx="1390595" cy="814094"/>
      </dsp:txXfrm>
    </dsp:sp>
    <dsp:sp modelId="{200DFFD0-05B2-8F4D-9447-1851A69A48FC}">
      <dsp:nvSpPr>
        <dsp:cNvPr id="0" name=""/>
        <dsp:cNvSpPr/>
      </dsp:nvSpPr>
      <dsp:spPr>
        <a:xfrm>
          <a:off x="1590198" y="994948"/>
          <a:ext cx="305545" cy="357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590198" y="1066434"/>
        <a:ext cx="213882" cy="214458"/>
      </dsp:txXfrm>
    </dsp:sp>
    <dsp:sp modelId="{8F8917A5-9153-B547-8C5E-032F1D833081}">
      <dsp:nvSpPr>
        <dsp:cNvPr id="0" name=""/>
        <dsp:cNvSpPr/>
      </dsp:nvSpPr>
      <dsp:spPr>
        <a:xfrm>
          <a:off x="2022574" y="741288"/>
          <a:ext cx="1441251" cy="864750"/>
        </a:xfrm>
        <a:prstGeom prst="roundRect">
          <a:avLst>
            <a:gd name="adj" fmla="val 10000"/>
          </a:avLst>
        </a:prstGeom>
        <a:solidFill>
          <a:schemeClr val="accent5">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Going Concern</a:t>
          </a:r>
        </a:p>
      </dsp:txBody>
      <dsp:txXfrm>
        <a:off x="2047902" y="766616"/>
        <a:ext cx="1390595" cy="814094"/>
      </dsp:txXfrm>
    </dsp:sp>
    <dsp:sp modelId="{68CBC61E-8217-F141-AEE4-6A49286BBD92}">
      <dsp:nvSpPr>
        <dsp:cNvPr id="0" name=""/>
        <dsp:cNvSpPr/>
      </dsp:nvSpPr>
      <dsp:spPr>
        <a:xfrm>
          <a:off x="3607950" y="994948"/>
          <a:ext cx="305545" cy="35743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607950" y="1066434"/>
        <a:ext cx="213882" cy="214458"/>
      </dsp:txXfrm>
    </dsp:sp>
    <dsp:sp modelId="{11D711E5-4399-8745-8B04-222BAD701043}">
      <dsp:nvSpPr>
        <dsp:cNvPr id="0" name=""/>
        <dsp:cNvSpPr/>
      </dsp:nvSpPr>
      <dsp:spPr>
        <a:xfrm>
          <a:off x="4040326" y="741288"/>
          <a:ext cx="1441251" cy="864750"/>
        </a:xfrm>
        <a:prstGeom prst="roundRect">
          <a:avLst>
            <a:gd name="adj" fmla="val 10000"/>
          </a:avLst>
        </a:prstGeom>
        <a:solidFill>
          <a:schemeClr val="accent5">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Financial Assets</a:t>
          </a:r>
        </a:p>
      </dsp:txBody>
      <dsp:txXfrm>
        <a:off x="4065654" y="766616"/>
        <a:ext cx="1390595" cy="8140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23DAE-1E1F-9245-959C-02FF63D514C5}">
      <dsp:nvSpPr>
        <dsp:cNvPr id="0" name=""/>
        <dsp:cNvSpPr/>
      </dsp:nvSpPr>
      <dsp:spPr>
        <a:xfrm>
          <a:off x="0" y="564202"/>
          <a:ext cx="5486400" cy="4284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672527-5785-E344-96CE-398D064B14C0}">
      <dsp:nvSpPr>
        <dsp:cNvPr id="0" name=""/>
        <dsp:cNvSpPr/>
      </dsp:nvSpPr>
      <dsp:spPr>
        <a:xfrm>
          <a:off x="274320" y="313282"/>
          <a:ext cx="3840480" cy="50184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marL="0" lvl="0" indent="0" algn="l" defTabSz="755650">
            <a:lnSpc>
              <a:spcPct val="90000"/>
            </a:lnSpc>
            <a:spcBef>
              <a:spcPct val="0"/>
            </a:spcBef>
            <a:spcAft>
              <a:spcPct val="35000"/>
            </a:spcAft>
            <a:buNone/>
          </a:pPr>
          <a:r>
            <a:rPr lang="en-US" sz="1700" kern="1200"/>
            <a:t>“The working rules of society” (Veblen)</a:t>
          </a:r>
        </a:p>
      </dsp:txBody>
      <dsp:txXfrm>
        <a:off x="298818" y="337780"/>
        <a:ext cx="3791484" cy="452844"/>
      </dsp:txXfrm>
    </dsp:sp>
    <dsp:sp modelId="{84F86423-4304-B649-8467-86934693EBA4}">
      <dsp:nvSpPr>
        <dsp:cNvPr id="0" name=""/>
        <dsp:cNvSpPr/>
      </dsp:nvSpPr>
      <dsp:spPr>
        <a:xfrm>
          <a:off x="0" y="1335322"/>
          <a:ext cx="5486400" cy="990675"/>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5806" tIns="354076" rIns="42580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Legislation</a:t>
          </a:r>
        </a:p>
        <a:p>
          <a:pPr marL="171450" lvl="1" indent="-171450" algn="l" defTabSz="755650">
            <a:lnSpc>
              <a:spcPct val="90000"/>
            </a:lnSpc>
            <a:spcBef>
              <a:spcPct val="0"/>
            </a:spcBef>
            <a:spcAft>
              <a:spcPct val="15000"/>
            </a:spcAft>
            <a:buChar char="•"/>
          </a:pPr>
          <a:r>
            <a:rPr lang="en-US" sz="1700" kern="1200"/>
            <a:t>New Precedent</a:t>
          </a:r>
        </a:p>
      </dsp:txBody>
      <dsp:txXfrm>
        <a:off x="0" y="1335322"/>
        <a:ext cx="5486400" cy="990675"/>
      </dsp:txXfrm>
    </dsp:sp>
    <dsp:sp modelId="{37BA7D1A-EA86-734A-B652-5FE9FEB24031}">
      <dsp:nvSpPr>
        <dsp:cNvPr id="0" name=""/>
        <dsp:cNvSpPr/>
      </dsp:nvSpPr>
      <dsp:spPr>
        <a:xfrm>
          <a:off x="274320" y="1084402"/>
          <a:ext cx="3840480" cy="50184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marL="0" lvl="0" indent="0" algn="l" defTabSz="755650">
            <a:lnSpc>
              <a:spcPct val="90000"/>
            </a:lnSpc>
            <a:spcBef>
              <a:spcPct val="0"/>
            </a:spcBef>
            <a:spcAft>
              <a:spcPct val="35000"/>
            </a:spcAft>
            <a:buNone/>
          </a:pPr>
          <a:r>
            <a:rPr lang="en-US" sz="1700" kern="1200" dirty="0"/>
            <a:t>Major/Explicit change</a:t>
          </a:r>
        </a:p>
      </dsp:txBody>
      <dsp:txXfrm>
        <a:off x="298818" y="1108900"/>
        <a:ext cx="3791484" cy="452844"/>
      </dsp:txXfrm>
    </dsp:sp>
    <dsp:sp modelId="{F63EC036-E656-5C4E-8D21-1122058D3BA1}">
      <dsp:nvSpPr>
        <dsp:cNvPr id="0" name=""/>
        <dsp:cNvSpPr/>
      </dsp:nvSpPr>
      <dsp:spPr>
        <a:xfrm>
          <a:off x="0" y="2668717"/>
          <a:ext cx="5486400" cy="12852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25806" tIns="354076" rIns="42580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Interpretation, Analogy, Gap-filling</a:t>
          </a:r>
        </a:p>
        <a:p>
          <a:pPr marL="171450" lvl="1" indent="-171450" algn="l" defTabSz="755650">
            <a:lnSpc>
              <a:spcPct val="90000"/>
            </a:lnSpc>
            <a:spcBef>
              <a:spcPct val="0"/>
            </a:spcBef>
            <a:spcAft>
              <a:spcPct val="15000"/>
            </a:spcAft>
            <a:buChar char="•"/>
          </a:pPr>
          <a:r>
            <a:rPr lang="en-US" sz="1700" kern="1200" dirty="0"/>
            <a:t>Drift, conversion, etc. (</a:t>
          </a:r>
          <a:r>
            <a:rPr lang="en-US" sz="1700" kern="1200" dirty="0" err="1"/>
            <a:t>Thelen</a:t>
          </a:r>
          <a:r>
            <a:rPr lang="en-US" sz="1700" kern="1200" dirty="0"/>
            <a:t> et al.)</a:t>
          </a:r>
        </a:p>
        <a:p>
          <a:pPr marL="171450" lvl="1" indent="-171450" algn="l" defTabSz="755650">
            <a:lnSpc>
              <a:spcPct val="90000"/>
            </a:lnSpc>
            <a:spcBef>
              <a:spcPct val="0"/>
            </a:spcBef>
            <a:spcAft>
              <a:spcPct val="15000"/>
            </a:spcAft>
            <a:buChar char="•"/>
          </a:pPr>
          <a:r>
            <a:rPr lang="en-US" sz="1700" kern="1200" dirty="0"/>
            <a:t>(Expected) recognition by courts</a:t>
          </a:r>
        </a:p>
      </dsp:txBody>
      <dsp:txXfrm>
        <a:off x="0" y="2668717"/>
        <a:ext cx="5486400" cy="1285200"/>
      </dsp:txXfrm>
    </dsp:sp>
    <dsp:sp modelId="{38BE6D13-D88B-244E-9066-37E0CAEDB159}">
      <dsp:nvSpPr>
        <dsp:cNvPr id="0" name=""/>
        <dsp:cNvSpPr/>
      </dsp:nvSpPr>
      <dsp:spPr>
        <a:xfrm>
          <a:off x="274320" y="2417797"/>
          <a:ext cx="3840480" cy="50184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161" tIns="0" rIns="145161" bIns="0" numCol="1" spcCol="1270" anchor="ctr" anchorCtr="0">
          <a:noAutofit/>
        </a:bodyPr>
        <a:lstStyle/>
        <a:p>
          <a:pPr marL="0" lvl="0" indent="0" algn="l" defTabSz="755650">
            <a:lnSpc>
              <a:spcPct val="90000"/>
            </a:lnSpc>
            <a:spcBef>
              <a:spcPct val="0"/>
            </a:spcBef>
            <a:spcAft>
              <a:spcPct val="35000"/>
            </a:spcAft>
            <a:buNone/>
          </a:pPr>
          <a:r>
            <a:rPr lang="en-US" sz="1700" kern="1200" dirty="0"/>
            <a:t>Incremental change</a:t>
          </a:r>
        </a:p>
      </dsp:txBody>
      <dsp:txXfrm>
        <a:off x="298818" y="2442295"/>
        <a:ext cx="3791484" cy="4528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35000"/>
            <a:ext cx="6856214" cy="4445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635000"/>
            <a:ext cx="2193989" cy="4445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082040"/>
            <a:ext cx="5486400" cy="2712720"/>
          </a:xfrm>
        </p:spPr>
        <p:txBody>
          <a:bodyPr anchor="b">
            <a:normAutofit/>
          </a:bodyPr>
          <a:lstStyle>
            <a:lvl1pPr algn="l">
              <a:defRPr sz="4425" spc="-75"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3891872"/>
            <a:ext cx="5486400" cy="762000"/>
          </a:xfrm>
        </p:spPr>
        <p:txBody>
          <a:bodyPr anchor="t">
            <a:normAutofit/>
          </a:bodyPr>
          <a:lstStyle>
            <a:lvl1pPr marL="0" indent="0" algn="l">
              <a:buNone/>
              <a:defRPr sz="1650" cap="none" spc="0" baseline="0">
                <a:solidFill>
                  <a:schemeClr val="accent1">
                    <a:lumMod val="20000"/>
                    <a:lumOff val="80000"/>
                  </a:schemeClr>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C441126-1F0A-5145-B8D9-4B96E08932DA}" type="datetimeFigureOut">
              <a:rPr lang="en-US" smtClean="0"/>
              <a:t>10/19/21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8B179C-57C3-334E-96E5-AC24FF194BF7}" type="slidenum">
              <a:rPr lang="en-US" smtClean="0"/>
              <a:t>‹#›</a:t>
            </a:fld>
            <a:endParaRPr lang="en-US" dirty="0"/>
          </a:p>
        </p:txBody>
      </p:sp>
    </p:spTree>
    <p:extLst>
      <p:ext uri="{BB962C8B-B14F-4D97-AF65-F5344CB8AC3E}">
        <p14:creationId xmlns:p14="http://schemas.microsoft.com/office/powerpoint/2010/main" val="221397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441126-1F0A-5145-B8D9-4B96E08932DA}" type="datetimeFigureOut">
              <a:rPr lang="en-US" smtClean="0"/>
              <a:t>10/19/21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8B179C-57C3-334E-96E5-AC24FF194BF7}" type="slidenum">
              <a:rPr lang="en-US" smtClean="0"/>
              <a:t>‹#›</a:t>
            </a:fld>
            <a:endParaRPr lang="en-US" dirty="0"/>
          </a:p>
        </p:txBody>
      </p:sp>
    </p:spTree>
    <p:extLst>
      <p:ext uri="{BB962C8B-B14F-4D97-AF65-F5344CB8AC3E}">
        <p14:creationId xmlns:p14="http://schemas.microsoft.com/office/powerpoint/2010/main" val="59327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825500"/>
            <a:ext cx="2114550" cy="41275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723900"/>
            <a:ext cx="5486400" cy="42672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441126-1F0A-5145-B8D9-4B96E08932DA}" type="datetimeFigureOut">
              <a:rPr lang="en-US" smtClean="0"/>
              <a:t>10/19/21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8B179C-57C3-334E-96E5-AC24FF194BF7}" type="slidenum">
              <a:rPr lang="en-US" smtClean="0"/>
              <a:t>‹#›</a:t>
            </a:fld>
            <a:endParaRPr lang="en-US" dirty="0"/>
          </a:p>
        </p:txBody>
      </p:sp>
    </p:spTree>
    <p:extLst>
      <p:ext uri="{BB962C8B-B14F-4D97-AF65-F5344CB8AC3E}">
        <p14:creationId xmlns:p14="http://schemas.microsoft.com/office/powerpoint/2010/main" val="1350115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441126-1F0A-5145-B8D9-4B96E08932DA}" type="datetimeFigureOut">
              <a:rPr lang="en-US" smtClean="0"/>
              <a:t>10/19/21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8B179C-57C3-334E-96E5-AC24FF194BF7}" type="slidenum">
              <a:rPr lang="en-US" smtClean="0"/>
              <a:t>‹#›</a:t>
            </a:fld>
            <a:endParaRPr lang="en-US" dirty="0"/>
          </a:p>
        </p:txBody>
      </p:sp>
    </p:spTree>
    <p:extLst>
      <p:ext uri="{BB962C8B-B14F-4D97-AF65-F5344CB8AC3E}">
        <p14:creationId xmlns:p14="http://schemas.microsoft.com/office/powerpoint/2010/main" val="139263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082040"/>
            <a:ext cx="5486400" cy="2712720"/>
          </a:xfrm>
        </p:spPr>
        <p:txBody>
          <a:bodyPr anchor="b">
            <a:normAutofit/>
          </a:bodyPr>
          <a:lstStyle>
            <a:lvl1pPr>
              <a:defRPr sz="4425" b="0" spc="-75"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3893820"/>
            <a:ext cx="5486400" cy="762000"/>
          </a:xfrm>
        </p:spPr>
        <p:txBody>
          <a:bodyPr anchor="t">
            <a:normAutofit/>
          </a:bodyPr>
          <a:lstStyle>
            <a:lvl1pPr marL="0" indent="0">
              <a:buNone/>
              <a:defRPr sz="1650" cap="none" spc="0" baseline="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441126-1F0A-5145-B8D9-4B96E08932DA}" type="datetimeFigureOut">
              <a:rPr lang="en-US" smtClean="0"/>
              <a:t>10/19/21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8B179C-57C3-334E-96E5-AC24FF194BF7}" type="slidenum">
              <a:rPr lang="en-US" smtClean="0"/>
              <a:t>‹#›</a:t>
            </a:fld>
            <a:endParaRPr lang="en-US" dirty="0"/>
          </a:p>
        </p:txBody>
      </p:sp>
    </p:spTree>
    <p:extLst>
      <p:ext uri="{BB962C8B-B14F-4D97-AF65-F5344CB8AC3E}">
        <p14:creationId xmlns:p14="http://schemas.microsoft.com/office/powerpoint/2010/main" val="4053523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723900"/>
            <a:ext cx="2606040" cy="42672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723900"/>
            <a:ext cx="2606040" cy="42672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C441126-1F0A-5145-B8D9-4B96E08932DA}" type="datetimeFigureOut">
              <a:rPr lang="en-US" smtClean="0"/>
              <a:t>10/19/21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9B8B179C-57C3-334E-96E5-AC24FF194BF7}" type="slidenum">
              <a:rPr lang="en-US" smtClean="0"/>
              <a:t>‹#›</a:t>
            </a:fld>
            <a:endParaRPr lang="en-US" dirty="0"/>
          </a:p>
        </p:txBody>
      </p:sp>
    </p:spTree>
    <p:extLst>
      <p:ext uri="{BB962C8B-B14F-4D97-AF65-F5344CB8AC3E}">
        <p14:creationId xmlns:p14="http://schemas.microsoft.com/office/powerpoint/2010/main" val="1148137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852988"/>
            <a:ext cx="2606040" cy="673100"/>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900934" y="1609113"/>
            <a:ext cx="2606040" cy="33528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852989"/>
            <a:ext cx="2606040" cy="677643"/>
          </a:xfrm>
        </p:spPr>
        <p:txBody>
          <a:bodyPr anchor="b">
            <a:normAutofit/>
          </a:bodyPr>
          <a:lstStyle>
            <a:lvl1pPr marL="0" indent="0">
              <a:spcBef>
                <a:spcPts val="0"/>
              </a:spcBef>
              <a:buNone/>
              <a:defRPr sz="15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863847" y="1609113"/>
            <a:ext cx="2606040" cy="33528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AC441126-1F0A-5145-B8D9-4B96E08932DA}" type="datetimeFigureOut">
              <a:rPr lang="en-US" smtClean="0"/>
              <a:t>10/19/21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9B8B179C-57C3-334E-96E5-AC24FF194BF7}" type="slidenum">
              <a:rPr lang="en-US" smtClean="0"/>
              <a:t>‹#›</a:t>
            </a:fld>
            <a:endParaRPr lang="en-US" dirty="0"/>
          </a:p>
        </p:txBody>
      </p:sp>
    </p:spTree>
    <p:extLst>
      <p:ext uri="{BB962C8B-B14F-4D97-AF65-F5344CB8AC3E}">
        <p14:creationId xmlns:p14="http://schemas.microsoft.com/office/powerpoint/2010/main" val="831008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AC441126-1F0A-5145-B8D9-4B96E08932DA}" type="datetimeFigureOut">
              <a:rPr lang="en-US" smtClean="0"/>
              <a:t>10/19/21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9B8B179C-57C3-334E-96E5-AC24FF194BF7}" type="slidenum">
              <a:rPr lang="en-US" smtClean="0"/>
              <a:t>‹#›</a:t>
            </a:fld>
            <a:endParaRPr lang="en-US" dirty="0"/>
          </a:p>
        </p:txBody>
      </p:sp>
    </p:spTree>
    <p:extLst>
      <p:ext uri="{BB962C8B-B14F-4D97-AF65-F5344CB8AC3E}">
        <p14:creationId xmlns:p14="http://schemas.microsoft.com/office/powerpoint/2010/main" val="3923635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C441126-1F0A-5145-B8D9-4B96E08932DA}" type="datetimeFigureOut">
              <a:rPr lang="en-US" smtClean="0"/>
              <a:t>10/19/21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8B179C-57C3-334E-96E5-AC24FF194BF7}" type="slidenum">
              <a:rPr lang="en-US" smtClean="0"/>
              <a:t>‹#›</a:t>
            </a:fld>
            <a:endParaRPr lang="en-US" dirty="0"/>
          </a:p>
        </p:txBody>
      </p:sp>
    </p:spTree>
    <p:extLst>
      <p:ext uri="{BB962C8B-B14F-4D97-AF65-F5344CB8AC3E}">
        <p14:creationId xmlns:p14="http://schemas.microsoft.com/office/powerpoint/2010/main" val="1239843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952500"/>
            <a:ext cx="2125980" cy="1981200"/>
          </a:xfrm>
        </p:spPr>
        <p:txBody>
          <a:bodyPr anchor="b">
            <a:normAutofit/>
          </a:bodyPr>
          <a:lstStyle>
            <a:lvl1pPr>
              <a:defRPr sz="2400" b="0" baseline="0"/>
            </a:lvl1pPr>
          </a:lstStyle>
          <a:p>
            <a:r>
              <a:rPr lang="en-US"/>
              <a:t>Click to edit Master title style</a:t>
            </a:r>
            <a:endParaRPr lang="en-US" dirty="0"/>
          </a:p>
        </p:txBody>
      </p:sp>
      <p:sp>
        <p:nvSpPr>
          <p:cNvPr id="3" name="Content Placeholder 2"/>
          <p:cNvSpPr>
            <a:spLocks noGrp="1"/>
          </p:cNvSpPr>
          <p:nvPr>
            <p:ph idx="1"/>
          </p:nvPr>
        </p:nvSpPr>
        <p:spPr>
          <a:xfrm>
            <a:off x="2900934" y="723900"/>
            <a:ext cx="5486400" cy="4267200"/>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2911813"/>
            <a:ext cx="2125980" cy="1934992"/>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AC441126-1F0A-5145-B8D9-4B96E08932DA}" type="datetimeFigureOut">
              <a:rPr lang="en-US" smtClean="0"/>
              <a:t>10/19/21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9B8B179C-57C3-334E-96E5-AC24FF194BF7}" type="slidenum">
              <a:rPr lang="en-US" smtClean="0"/>
              <a:t>‹#›</a:t>
            </a:fld>
            <a:endParaRPr lang="en-US" dirty="0"/>
          </a:p>
        </p:txBody>
      </p:sp>
    </p:spTree>
    <p:extLst>
      <p:ext uri="{BB962C8B-B14F-4D97-AF65-F5344CB8AC3E}">
        <p14:creationId xmlns:p14="http://schemas.microsoft.com/office/powerpoint/2010/main" val="2879655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952500"/>
            <a:ext cx="2125980" cy="1981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639516"/>
            <a:ext cx="6086423" cy="4442460"/>
          </a:xfrm>
          <a:solidFill>
            <a:schemeClr val="bg1">
              <a:lumMod val="75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92024" y="2910840"/>
            <a:ext cx="2125980" cy="1935480"/>
          </a:xfrm>
        </p:spPr>
        <p:txBody>
          <a:bodyPr anchor="t">
            <a:normAutofit/>
          </a:bodyPr>
          <a:lstStyle>
            <a:lvl1pPr marL="0" indent="0">
              <a:lnSpc>
                <a:spcPct val="100000"/>
              </a:lnSpc>
              <a:buNone/>
              <a:defRPr sz="1050">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8" name="Date Placeholder 7"/>
          <p:cNvSpPr>
            <a:spLocks noGrp="1"/>
          </p:cNvSpPr>
          <p:nvPr>
            <p:ph type="dt" sz="half" idx="10"/>
          </p:nvPr>
        </p:nvSpPr>
        <p:spPr/>
        <p:txBody>
          <a:bodyPr/>
          <a:lstStyle/>
          <a:p>
            <a:fld id="{AC441126-1F0A-5145-B8D9-4B96E08932DA}" type="datetimeFigureOut">
              <a:rPr lang="en-US" smtClean="0"/>
              <a:t>10/19/21</a:t>
            </a:fld>
            <a:endParaRPr lang="en-US" dirty="0"/>
          </a:p>
        </p:txBody>
      </p:sp>
      <p:sp>
        <p:nvSpPr>
          <p:cNvPr id="9" name="Footer Placeholder 8"/>
          <p:cNvSpPr>
            <a:spLocks noGrp="1"/>
          </p:cNvSpPr>
          <p:nvPr>
            <p:ph type="ftr" sz="quarter" idx="11"/>
          </p:nvPr>
        </p:nvSpPr>
        <p:spPr>
          <a:xfrm>
            <a:off x="2624326" y="5296959"/>
            <a:ext cx="4433638" cy="304271"/>
          </a:xfrm>
        </p:spPr>
        <p:txBody>
          <a:bodyPr/>
          <a:lstStyle/>
          <a:p>
            <a:endParaRPr lang="en-US" dirty="0"/>
          </a:p>
        </p:txBody>
      </p:sp>
      <p:sp>
        <p:nvSpPr>
          <p:cNvPr id="10" name="Slide Number Placeholder 9"/>
          <p:cNvSpPr>
            <a:spLocks noGrp="1"/>
          </p:cNvSpPr>
          <p:nvPr>
            <p:ph type="sldNum" sz="quarter" idx="12"/>
          </p:nvPr>
        </p:nvSpPr>
        <p:spPr/>
        <p:txBody>
          <a:bodyPr/>
          <a:lstStyle/>
          <a:p>
            <a:fld id="{9B8B179C-57C3-334E-96E5-AC24FF194BF7}" type="slidenum">
              <a:rPr lang="en-US" smtClean="0"/>
              <a:t>‹#›</a:t>
            </a:fld>
            <a:endParaRPr lang="en-US" dirty="0"/>
          </a:p>
        </p:txBody>
      </p:sp>
    </p:spTree>
    <p:extLst>
      <p:ext uri="{BB962C8B-B14F-4D97-AF65-F5344CB8AC3E}">
        <p14:creationId xmlns:p14="http://schemas.microsoft.com/office/powerpoint/2010/main" val="1528983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32460"/>
            <a:ext cx="2582693" cy="4442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936531"/>
            <a:ext cx="2210612" cy="383431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632460"/>
            <a:ext cx="288036" cy="444246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720090"/>
            <a:ext cx="5486400" cy="426720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5296959"/>
            <a:ext cx="2057400" cy="304271"/>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fld id="{AC441126-1F0A-5145-B8D9-4B96E08932DA}" type="datetimeFigureOut">
              <a:rPr lang="en-US" smtClean="0"/>
              <a:t>10/19/21</a:t>
            </a:fld>
            <a:endParaRPr lang="en-US" dirty="0"/>
          </a:p>
        </p:txBody>
      </p:sp>
      <p:sp>
        <p:nvSpPr>
          <p:cNvPr id="5" name="Footer Placeholder 4"/>
          <p:cNvSpPr>
            <a:spLocks noGrp="1"/>
          </p:cNvSpPr>
          <p:nvPr>
            <p:ph type="ftr" sz="quarter" idx="3"/>
          </p:nvPr>
        </p:nvSpPr>
        <p:spPr>
          <a:xfrm>
            <a:off x="2901951" y="5296959"/>
            <a:ext cx="4433638" cy="304271"/>
          </a:xfrm>
          <a:prstGeom prst="rect">
            <a:avLst/>
          </a:prstGeom>
        </p:spPr>
        <p:txBody>
          <a:bodyPr vert="horz" lIns="91440" tIns="45720" rIns="91440" bIns="45720" rtlCol="0" anchor="ctr"/>
          <a:lstStyle>
            <a:lvl1pPr algn="l">
              <a:defRPr sz="825">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5296959"/>
            <a:ext cx="1148195" cy="304271"/>
          </a:xfrm>
          <a:prstGeom prst="rect">
            <a:avLst/>
          </a:prstGeom>
        </p:spPr>
        <p:txBody>
          <a:bodyPr vert="horz" lIns="91440" tIns="45720" rIns="91440" bIns="45720" rtlCol="0" anchor="ctr"/>
          <a:lstStyle>
            <a:lvl1pPr algn="r">
              <a:defRPr sz="900" b="1">
                <a:solidFill>
                  <a:schemeClr val="accent1"/>
                </a:solidFill>
              </a:defRPr>
            </a:lvl1pPr>
          </a:lstStyle>
          <a:p>
            <a:fld id="{9B8B179C-57C3-334E-96E5-AC24FF194BF7}" type="slidenum">
              <a:rPr lang="en-US" smtClean="0"/>
              <a:t>‹#›</a:t>
            </a:fld>
            <a:endParaRPr lang="en-US" dirty="0"/>
          </a:p>
        </p:txBody>
      </p:sp>
    </p:spTree>
    <p:extLst>
      <p:ext uri="{BB962C8B-B14F-4D97-AF65-F5344CB8AC3E}">
        <p14:creationId xmlns:p14="http://schemas.microsoft.com/office/powerpoint/2010/main" val="894377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2700" kern="1200" spc="-45" baseline="0">
          <a:solidFill>
            <a:srgbClr val="FFFFFF"/>
          </a:solid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buClr>
        <a:buFont typeface="Wingdings 2" pitchFamily="18" charset="2"/>
        <a:buChar char=""/>
        <a:defRPr sz="1500" kern="1200">
          <a:solidFill>
            <a:schemeClr val="tx1">
              <a:lumMod val="65000"/>
              <a:lumOff val="35000"/>
            </a:schemeClr>
          </a:solidFill>
          <a:latin typeface="+mn-lt"/>
          <a:ea typeface="+mn-ea"/>
          <a:cs typeface="+mn-cs"/>
        </a:defRPr>
      </a:lvl1pPr>
      <a:lvl2pPr marL="5143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350" kern="1200">
          <a:solidFill>
            <a:schemeClr val="tx1">
              <a:lumMod val="65000"/>
              <a:lumOff val="35000"/>
            </a:schemeClr>
          </a:solidFill>
          <a:latin typeface="+mn-lt"/>
          <a:ea typeface="+mn-ea"/>
          <a:cs typeface="+mn-cs"/>
        </a:defRPr>
      </a:lvl2pPr>
      <a:lvl3pPr marL="8572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200" kern="1200">
          <a:solidFill>
            <a:schemeClr val="tx1">
              <a:lumMod val="65000"/>
              <a:lumOff val="35000"/>
            </a:schemeClr>
          </a:solidFill>
          <a:latin typeface="+mn-lt"/>
          <a:ea typeface="+mn-ea"/>
          <a:cs typeface="+mn-cs"/>
        </a:defRPr>
      </a:lvl3pPr>
      <a:lvl4pPr marL="12001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4pPr>
      <a:lvl5pPr marL="1543050" indent="-13716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6pPr>
      <a:lvl7pPr marL="22288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7pPr>
      <a:lvl8pPr marL="25717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8pPr>
      <a:lvl9pPr marL="2914650" indent="-171450" algn="l" defTabSz="685800" rtl="0" eaLnBrk="1" latinLnBrk="0" hangingPunct="1">
        <a:lnSpc>
          <a:spcPct val="90000"/>
        </a:lnSpc>
        <a:spcBef>
          <a:spcPts val="188"/>
        </a:spcBef>
        <a:spcAft>
          <a:spcPts val="188"/>
        </a:spcAft>
        <a:buClr>
          <a:schemeClr val="accent1"/>
        </a:buClr>
        <a:buFont typeface="Wingdings 2" pitchFamily="18" charset="2"/>
        <a:buChar char=""/>
        <a:defRPr sz="1050" kern="120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gif"/><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40DCEEEA-6FE7-4541-9EB2-EF754066EE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2460"/>
            <a:ext cx="2582693" cy="4442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a:extLst>
              <a:ext uri="{FF2B5EF4-FFF2-40B4-BE49-F238E27FC236}">
                <a16:creationId xmlns:a16="http://schemas.microsoft.com/office/drawing/2014/main" id="{03A72D00-0CA4-4A88-86CE-B1FB393C5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632460"/>
            <a:ext cx="288036" cy="444246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6" name="Rectangle 45">
            <a:extLst>
              <a:ext uri="{FF2B5EF4-FFF2-40B4-BE49-F238E27FC236}">
                <a16:creationId xmlns:a16="http://schemas.microsoft.com/office/drawing/2014/main" id="{47BA6B54-FD0C-4B20-816F-3B6BEEA1D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E90C7AB-40E9-481F-980A-EDD19EFF3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999"/>
            <a:ext cx="4206191" cy="4445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4F05CDBA-E0B1-4E4B-B94E-1BA0007F1DB6}"/>
              </a:ext>
            </a:extLst>
          </p:cNvPr>
          <p:cNvSpPr>
            <a:spLocks noGrp="1"/>
          </p:cNvSpPr>
          <p:nvPr>
            <p:ph type="title"/>
          </p:nvPr>
        </p:nvSpPr>
        <p:spPr>
          <a:xfrm>
            <a:off x="229507" y="1962247"/>
            <a:ext cx="3749222" cy="2089472"/>
          </a:xfrm>
        </p:spPr>
        <p:txBody>
          <a:bodyPr vert="horz" lIns="91440" tIns="45720" rIns="91440" bIns="45720" rtlCol="0" anchor="ctr">
            <a:normAutofit fontScale="90000"/>
          </a:bodyPr>
          <a:lstStyle/>
          <a:p>
            <a:pPr algn="ctr" defTabSz="914400"/>
            <a:r>
              <a:rPr lang="en-US" sz="3600" spc="-60" dirty="0"/>
              <a:t>Cambridge University</a:t>
            </a:r>
            <a:br>
              <a:rPr lang="en-US" sz="3600" spc="-60" dirty="0"/>
            </a:br>
            <a:br>
              <a:rPr lang="en-US" sz="3600" spc="-60" dirty="0"/>
            </a:br>
            <a:r>
              <a:rPr lang="en-US" sz="3600" spc="-60" dirty="0"/>
              <a:t>19 October 2021</a:t>
            </a:r>
            <a:br>
              <a:rPr lang="en-US" sz="3600" spc="-60" dirty="0"/>
            </a:br>
            <a:br>
              <a:rPr lang="en-US" sz="3600" spc="-60" dirty="0"/>
            </a:br>
            <a:endParaRPr lang="en-US" sz="3600" spc="-60" dirty="0"/>
          </a:p>
        </p:txBody>
      </p:sp>
      <p:sp>
        <p:nvSpPr>
          <p:cNvPr id="50" name="Rectangle 49">
            <a:extLst>
              <a:ext uri="{FF2B5EF4-FFF2-40B4-BE49-F238E27FC236}">
                <a16:creationId xmlns:a16="http://schemas.microsoft.com/office/drawing/2014/main" id="{23ADD3AA-6CC0-4B1A-B4A3-98AD78A1E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4122" y="632460"/>
            <a:ext cx="2132198" cy="2659575"/>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3418771-AC27-8449-B4EB-FD6EFE0549E2}"/>
              </a:ext>
            </a:extLst>
          </p:cNvPr>
          <p:cNvPicPr>
            <a:picLocks noChangeAspect="1"/>
          </p:cNvPicPr>
          <p:nvPr/>
        </p:nvPicPr>
        <p:blipFill>
          <a:blip r:embed="rId2"/>
          <a:stretch>
            <a:fillRect/>
          </a:stretch>
        </p:blipFill>
        <p:spPr>
          <a:xfrm>
            <a:off x="4696877" y="998903"/>
            <a:ext cx="1926688" cy="1926688"/>
          </a:xfrm>
          <a:prstGeom prst="rect">
            <a:avLst/>
          </a:prstGeom>
        </p:spPr>
      </p:pic>
      <p:sp>
        <p:nvSpPr>
          <p:cNvPr id="52" name="Rectangle 51">
            <a:extLst>
              <a:ext uri="{FF2B5EF4-FFF2-40B4-BE49-F238E27FC236}">
                <a16:creationId xmlns:a16="http://schemas.microsoft.com/office/drawing/2014/main" id="{A73D5959-733D-49EB-9C7B-0B65AD3B98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8439" y="632460"/>
            <a:ext cx="1797494" cy="1525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70FE657-E905-4F80-9A98-9FAC75EAC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9114" y="3408459"/>
            <a:ext cx="2127206" cy="16664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296173E-160F-42EA-B0C9-8E2804C9A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8439" y="2269005"/>
            <a:ext cx="1797494" cy="2805915"/>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6">
            <a:extLst>
              <a:ext uri="{FF2B5EF4-FFF2-40B4-BE49-F238E27FC236}">
                <a16:creationId xmlns:a16="http://schemas.microsoft.com/office/drawing/2014/main" id="{5B94BE82-1FEC-E048-869F-6090B2F35242}"/>
              </a:ext>
            </a:extLst>
          </p:cNvPr>
          <p:cNvPicPr>
            <a:picLocks noChangeAspect="1"/>
          </p:cNvPicPr>
          <p:nvPr/>
        </p:nvPicPr>
        <p:blipFill>
          <a:blip r:embed="rId3"/>
          <a:stretch>
            <a:fillRect/>
          </a:stretch>
        </p:blipFill>
        <p:spPr>
          <a:xfrm>
            <a:off x="6921129" y="2641771"/>
            <a:ext cx="1592114" cy="2060382"/>
          </a:xfrm>
          <a:prstGeom prst="rect">
            <a:avLst/>
          </a:prstGeom>
        </p:spPr>
      </p:pic>
      <p:sp>
        <p:nvSpPr>
          <p:cNvPr id="58" name="Rectangle 57">
            <a:extLst>
              <a:ext uri="{FF2B5EF4-FFF2-40B4-BE49-F238E27FC236}">
                <a16:creationId xmlns:a16="http://schemas.microsoft.com/office/drawing/2014/main" id="{85FD8413-571F-456D-BB62-4C204826E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632460"/>
            <a:ext cx="288036" cy="444246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55499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117F52-2815-BE41-84D4-BD2283CE2644}"/>
              </a:ext>
            </a:extLst>
          </p:cNvPr>
          <p:cNvPicPr>
            <a:picLocks noChangeAspect="1"/>
          </p:cNvPicPr>
          <p:nvPr/>
        </p:nvPicPr>
        <p:blipFill>
          <a:blip r:embed="rId2"/>
          <a:stretch>
            <a:fillRect/>
          </a:stretch>
        </p:blipFill>
        <p:spPr>
          <a:xfrm>
            <a:off x="1189529" y="457950"/>
            <a:ext cx="6827953" cy="4470099"/>
          </a:xfrm>
          <a:prstGeom prst="rect">
            <a:avLst/>
          </a:prstGeom>
        </p:spPr>
      </p:pic>
      <p:sp>
        <p:nvSpPr>
          <p:cNvPr id="6" name="TextBox 5">
            <a:extLst>
              <a:ext uri="{FF2B5EF4-FFF2-40B4-BE49-F238E27FC236}">
                <a16:creationId xmlns:a16="http://schemas.microsoft.com/office/drawing/2014/main" id="{002E5263-D79A-B34A-91BA-48404E6888CA}"/>
              </a:ext>
            </a:extLst>
          </p:cNvPr>
          <p:cNvSpPr txBox="1"/>
          <p:nvPr/>
        </p:nvSpPr>
        <p:spPr>
          <a:xfrm>
            <a:off x="1189529" y="5284099"/>
            <a:ext cx="2387151" cy="308418"/>
          </a:xfrm>
          <a:prstGeom prst="rect">
            <a:avLst/>
          </a:prstGeom>
          <a:noFill/>
        </p:spPr>
        <p:txBody>
          <a:bodyPr wrap="square" rtlCol="0">
            <a:spAutoFit/>
          </a:bodyPr>
          <a:lstStyle/>
          <a:p>
            <a:r>
              <a:rPr lang="en-US"/>
              <a:t>Piketty, C 21</a:t>
            </a:r>
            <a:r>
              <a:rPr lang="en-US" baseline="30000"/>
              <a:t>st</a:t>
            </a:r>
            <a:r>
              <a:rPr lang="en-US"/>
              <a:t> Century, 2014</a:t>
            </a:r>
          </a:p>
        </p:txBody>
      </p:sp>
    </p:spTree>
    <p:extLst>
      <p:ext uri="{BB962C8B-B14F-4D97-AF65-F5344CB8AC3E}">
        <p14:creationId xmlns:p14="http://schemas.microsoft.com/office/powerpoint/2010/main" val="3916480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2460"/>
            <a:ext cx="8179482" cy="13759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4B7D816-4B79-034F-8D11-2BB3C35F985E}"/>
              </a:ext>
            </a:extLst>
          </p:cNvPr>
          <p:cNvSpPr>
            <a:spLocks noGrp="1"/>
          </p:cNvSpPr>
          <p:nvPr>
            <p:ph type="title"/>
          </p:nvPr>
        </p:nvSpPr>
        <p:spPr>
          <a:xfrm>
            <a:off x="1200565" y="906145"/>
            <a:ext cx="6737617" cy="834148"/>
          </a:xfrm>
        </p:spPr>
        <p:txBody>
          <a:bodyPr>
            <a:normAutofit/>
          </a:bodyPr>
          <a:lstStyle/>
          <a:p>
            <a:r>
              <a:rPr lang="en-US"/>
              <a:t>Bernard </a:t>
            </a:r>
            <a:r>
              <a:rPr lang="en-US" err="1"/>
              <a:t>Rudden</a:t>
            </a:r>
            <a:r>
              <a:rPr lang="en-US"/>
              <a:t> (1994)</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632460"/>
            <a:ext cx="889035" cy="137594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105438"/>
            <a:ext cx="877276" cy="296948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105438"/>
            <a:ext cx="8190670" cy="2969481"/>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3A60410-B617-D84C-B108-7623BAD109D5}"/>
              </a:ext>
            </a:extLst>
          </p:cNvPr>
          <p:cNvSpPr>
            <a:spLocks noGrp="1"/>
          </p:cNvSpPr>
          <p:nvPr>
            <p:ph idx="1"/>
          </p:nvPr>
        </p:nvSpPr>
        <p:spPr>
          <a:xfrm>
            <a:off x="1200564" y="2112871"/>
            <a:ext cx="6737617" cy="2962048"/>
          </a:xfrm>
        </p:spPr>
        <p:txBody>
          <a:bodyPr>
            <a:normAutofit lnSpcReduction="10000"/>
          </a:bodyPr>
          <a:lstStyle/>
          <a:p>
            <a:pPr marL="0" indent="0">
              <a:buNone/>
            </a:pPr>
            <a:r>
              <a:rPr lang="en-US" sz="1800">
                <a:solidFill>
                  <a:schemeClr val="tx1"/>
                </a:solidFill>
              </a:rPr>
              <a:t>The traditional concepts of the common law of property were created for and by the ruling classes at a time when the bulk of their capital was land. Nowadays the great wealth lies in stocks, shares, bonds and the like, and is not just movable but mobile, crossing oceans at the touch of a key-pad in the search for a fiscal utopia. (…) </a:t>
            </a:r>
            <a:br>
              <a:rPr lang="en-US" sz="1800">
                <a:solidFill>
                  <a:schemeClr val="tx1"/>
                </a:solidFill>
              </a:rPr>
            </a:br>
            <a:br>
              <a:rPr lang="en-US" sz="1800">
                <a:solidFill>
                  <a:schemeClr val="tx1"/>
                </a:solidFill>
              </a:rPr>
            </a:br>
            <a:r>
              <a:rPr lang="en-US" sz="1800">
                <a:solidFill>
                  <a:schemeClr val="tx1"/>
                </a:solidFill>
              </a:rPr>
              <a:t>In terms of legal theory and technique, however, there has been a profound if little discussed evolution by which </a:t>
            </a:r>
            <a:r>
              <a:rPr lang="en-US" sz="1800">
                <a:solidFill>
                  <a:srgbClr val="FF0000"/>
                </a:solidFill>
              </a:rPr>
              <a:t>the concepts originally devised for real property have been detached</a:t>
            </a:r>
            <a:r>
              <a:rPr lang="en-US" sz="1800">
                <a:solidFill>
                  <a:schemeClr val="tx1"/>
                </a:solidFill>
              </a:rPr>
              <a:t> from their original object, only to survive and </a:t>
            </a:r>
            <a:r>
              <a:rPr lang="en-US" sz="1800">
                <a:solidFill>
                  <a:srgbClr val="FF0000"/>
                </a:solidFill>
              </a:rPr>
              <a:t>flourish as a means of handling abstract value</a:t>
            </a:r>
            <a:r>
              <a:rPr lang="en-US" sz="1800">
                <a:solidFill>
                  <a:schemeClr val="tx1"/>
                </a:solidFill>
              </a:rPr>
              <a:t>. The feudal calculus lives and breeds, but its habitat is wealth not land.”</a:t>
            </a:r>
          </a:p>
        </p:txBody>
      </p:sp>
    </p:spTree>
    <p:extLst>
      <p:ext uri="{BB962C8B-B14F-4D97-AF65-F5344CB8AC3E}">
        <p14:creationId xmlns:p14="http://schemas.microsoft.com/office/powerpoint/2010/main" val="3141361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3629A-9AD7-174C-8642-B8E43EA92DAB}"/>
              </a:ext>
            </a:extLst>
          </p:cNvPr>
          <p:cNvSpPr>
            <a:spLocks noGrp="1"/>
          </p:cNvSpPr>
          <p:nvPr>
            <p:ph type="title"/>
          </p:nvPr>
        </p:nvSpPr>
        <p:spPr/>
        <p:txBody>
          <a:bodyPr/>
          <a:lstStyle/>
          <a:p>
            <a:r>
              <a:rPr lang="en-US"/>
              <a:t>Law is malleable</a:t>
            </a:r>
          </a:p>
        </p:txBody>
      </p:sp>
      <p:graphicFrame>
        <p:nvGraphicFramePr>
          <p:cNvPr id="5" name="Content Placeholder 2">
            <a:extLst>
              <a:ext uri="{FF2B5EF4-FFF2-40B4-BE49-F238E27FC236}">
                <a16:creationId xmlns:a16="http://schemas.microsoft.com/office/drawing/2014/main" id="{F5C08885-A50F-4D69-89A0-6DA156C231A3}"/>
              </a:ext>
            </a:extLst>
          </p:cNvPr>
          <p:cNvGraphicFramePr>
            <a:graphicFrameLocks noGrp="1"/>
          </p:cNvGraphicFramePr>
          <p:nvPr>
            <p:ph idx="1"/>
            <p:extLst>
              <p:ext uri="{D42A27DB-BD31-4B8C-83A1-F6EECF244321}">
                <p14:modId xmlns:p14="http://schemas.microsoft.com/office/powerpoint/2010/main" val="1651159465"/>
              </p:ext>
            </p:extLst>
          </p:nvPr>
        </p:nvGraphicFramePr>
        <p:xfrm>
          <a:off x="2901951" y="720090"/>
          <a:ext cx="54864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2259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6F707-5606-764C-8210-ED2A97F79BAA}"/>
              </a:ext>
            </a:extLst>
          </p:cNvPr>
          <p:cNvSpPr>
            <a:spLocks noGrp="1"/>
          </p:cNvSpPr>
          <p:nvPr>
            <p:ph type="title"/>
          </p:nvPr>
        </p:nvSpPr>
        <p:spPr/>
        <p:txBody>
          <a:bodyPr/>
          <a:lstStyle/>
          <a:p>
            <a:r>
              <a:rPr lang="en-US"/>
              <a:t>Expanding </a:t>
            </a:r>
            <a:r>
              <a:rPr lang="en-US">
                <a:solidFill>
                  <a:srgbClr val="FF0000"/>
                </a:solidFill>
              </a:rPr>
              <a:t>Assets</a:t>
            </a:r>
          </a:p>
        </p:txBody>
      </p:sp>
      <p:graphicFrame>
        <p:nvGraphicFramePr>
          <p:cNvPr id="5" name="Content Placeholder 2">
            <a:extLst>
              <a:ext uri="{FF2B5EF4-FFF2-40B4-BE49-F238E27FC236}">
                <a16:creationId xmlns:a16="http://schemas.microsoft.com/office/drawing/2014/main" id="{D91C1A1D-77C6-4BD0-A687-92D026EB1160}"/>
              </a:ext>
            </a:extLst>
          </p:cNvPr>
          <p:cNvGraphicFramePr>
            <a:graphicFrameLocks noGrp="1"/>
          </p:cNvGraphicFramePr>
          <p:nvPr>
            <p:ph idx="1"/>
            <p:extLst>
              <p:ext uri="{D42A27DB-BD31-4B8C-83A1-F6EECF244321}">
                <p14:modId xmlns:p14="http://schemas.microsoft.com/office/powerpoint/2010/main" val="2046576021"/>
              </p:ext>
            </p:extLst>
          </p:nvPr>
        </p:nvGraphicFramePr>
        <p:xfrm>
          <a:off x="2901951" y="720090"/>
          <a:ext cx="54864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8336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8CA27-2533-E841-822B-9BED9C6005E2}"/>
              </a:ext>
            </a:extLst>
          </p:cNvPr>
          <p:cNvSpPr>
            <a:spLocks noGrp="1"/>
          </p:cNvSpPr>
          <p:nvPr>
            <p:ph type="title"/>
          </p:nvPr>
        </p:nvSpPr>
        <p:spPr/>
        <p:txBody>
          <a:bodyPr/>
          <a:lstStyle/>
          <a:p>
            <a:r>
              <a:rPr lang="en-US" dirty="0"/>
              <a:t>Expanding </a:t>
            </a:r>
            <a:r>
              <a:rPr lang="en-US" dirty="0">
                <a:solidFill>
                  <a:srgbClr val="FF0000"/>
                </a:solidFill>
              </a:rPr>
              <a:t>Private</a:t>
            </a:r>
            <a:r>
              <a:rPr lang="en-US" dirty="0"/>
              <a:t> Access to Coercion</a:t>
            </a:r>
            <a:br>
              <a:rPr lang="en-US" dirty="0"/>
            </a:br>
            <a:br>
              <a:rPr lang="en-US" dirty="0"/>
            </a:br>
            <a:br>
              <a:rPr lang="en-US" dirty="0"/>
            </a:br>
            <a:r>
              <a:rPr lang="en-US" dirty="0"/>
              <a:t>Private v. Private</a:t>
            </a:r>
            <a:br>
              <a:rPr lang="en-US" dirty="0"/>
            </a:br>
            <a:endParaRPr lang="en-US" dirty="0"/>
          </a:p>
        </p:txBody>
      </p:sp>
      <p:graphicFrame>
        <p:nvGraphicFramePr>
          <p:cNvPr id="5" name="Content Placeholder 2">
            <a:extLst>
              <a:ext uri="{FF2B5EF4-FFF2-40B4-BE49-F238E27FC236}">
                <a16:creationId xmlns:a16="http://schemas.microsoft.com/office/drawing/2014/main" id="{1C861A57-D4C8-47F1-85AB-825D4AABF35A}"/>
              </a:ext>
            </a:extLst>
          </p:cNvPr>
          <p:cNvGraphicFramePr>
            <a:graphicFrameLocks noGrp="1"/>
          </p:cNvGraphicFramePr>
          <p:nvPr>
            <p:ph idx="1"/>
            <p:extLst>
              <p:ext uri="{D42A27DB-BD31-4B8C-83A1-F6EECF244321}">
                <p14:modId xmlns:p14="http://schemas.microsoft.com/office/powerpoint/2010/main" val="2469780945"/>
              </p:ext>
            </p:extLst>
          </p:nvPr>
        </p:nvGraphicFramePr>
        <p:xfrm>
          <a:off x="2901951" y="720090"/>
          <a:ext cx="54864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2016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AAD8036-96D8-496C-8006-37ACA5AD8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4A4CBA9-3463-4C65-BF46-6B6C50E7F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2142" y="631104"/>
            <a:ext cx="2661858" cy="44411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7B89C5-7018-FF42-B246-D112F91D3AB4}"/>
              </a:ext>
            </a:extLst>
          </p:cNvPr>
          <p:cNvSpPr>
            <a:spLocks noGrp="1"/>
          </p:cNvSpPr>
          <p:nvPr>
            <p:ph type="title"/>
          </p:nvPr>
        </p:nvSpPr>
        <p:spPr>
          <a:xfrm>
            <a:off x="6671831" y="936530"/>
            <a:ext cx="2210611" cy="3834320"/>
          </a:xfrm>
        </p:spPr>
        <p:txBody>
          <a:bodyPr>
            <a:normAutofit/>
          </a:bodyPr>
          <a:lstStyle/>
          <a:p>
            <a:r>
              <a:rPr lang="en-US"/>
              <a:t>Legal Foundations</a:t>
            </a:r>
          </a:p>
        </p:txBody>
      </p:sp>
      <p:sp>
        <p:nvSpPr>
          <p:cNvPr id="29" name="Rectangle 28">
            <a:extLst>
              <a:ext uri="{FF2B5EF4-FFF2-40B4-BE49-F238E27FC236}">
                <a16:creationId xmlns:a16="http://schemas.microsoft.com/office/drawing/2014/main" id="{2DCEED6C-D39C-40AA-B89E-52C3FA5A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2460"/>
            <a:ext cx="288036" cy="444246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E2454B94-F60E-4F97-A9F0-D54562828ED7}"/>
              </a:ext>
            </a:extLst>
          </p:cNvPr>
          <p:cNvGraphicFramePr>
            <a:graphicFrameLocks noGrp="1"/>
          </p:cNvGraphicFramePr>
          <p:nvPr>
            <p:ph idx="1"/>
            <p:extLst>
              <p:ext uri="{D42A27DB-BD31-4B8C-83A1-F6EECF244321}">
                <p14:modId xmlns:p14="http://schemas.microsoft.com/office/powerpoint/2010/main" val="249821078"/>
              </p:ext>
            </p:extLst>
          </p:nvPr>
        </p:nvGraphicFramePr>
        <p:xfrm>
          <a:off x="649985" y="778211"/>
          <a:ext cx="5470207" cy="4201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1400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2460"/>
            <a:ext cx="5289364" cy="44424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19C8355-BDF8-354B-A378-05862F1654EE}"/>
              </a:ext>
            </a:extLst>
          </p:cNvPr>
          <p:cNvSpPr>
            <a:spLocks noGrp="1"/>
          </p:cNvSpPr>
          <p:nvPr>
            <p:ph type="title"/>
          </p:nvPr>
        </p:nvSpPr>
        <p:spPr>
          <a:xfrm>
            <a:off x="216936" y="936530"/>
            <a:ext cx="4838332" cy="1046225"/>
          </a:xfrm>
        </p:spPr>
        <p:txBody>
          <a:bodyPr>
            <a:normAutofit/>
          </a:bodyPr>
          <a:lstStyle/>
          <a:p>
            <a:r>
              <a:rPr lang="en-US"/>
              <a:t>The Masters of the Code</a:t>
            </a:r>
          </a:p>
        </p:txBody>
      </p:sp>
      <p:pic>
        <p:nvPicPr>
          <p:cNvPr id="4" name="Picture 3" descr="Shape&#10;&#10;Description automatically generated">
            <a:extLst>
              <a:ext uri="{FF2B5EF4-FFF2-40B4-BE49-F238E27FC236}">
                <a16:creationId xmlns:a16="http://schemas.microsoft.com/office/drawing/2014/main" id="{0F50AC8B-E233-1C48-B7E1-95BDD70BEE94}"/>
              </a:ext>
            </a:extLst>
          </p:cNvPr>
          <p:cNvPicPr>
            <a:picLocks noChangeAspect="1"/>
          </p:cNvPicPr>
          <p:nvPr/>
        </p:nvPicPr>
        <p:blipFill>
          <a:blip r:embed="rId2"/>
          <a:stretch>
            <a:fillRect/>
          </a:stretch>
        </p:blipFill>
        <p:spPr>
          <a:xfrm>
            <a:off x="5664708" y="899279"/>
            <a:ext cx="2833714" cy="3908570"/>
          </a:xfrm>
          <a:prstGeom prst="rect">
            <a:avLst/>
          </a:prstGeom>
        </p:spPr>
      </p:pic>
      <p:sp>
        <p:nvSpPr>
          <p:cNvPr id="15" name="Rectangle 14">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632460"/>
            <a:ext cx="288036" cy="444246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ontent Placeholder 2">
            <a:extLst>
              <a:ext uri="{FF2B5EF4-FFF2-40B4-BE49-F238E27FC236}">
                <a16:creationId xmlns:a16="http://schemas.microsoft.com/office/drawing/2014/main" id="{4C7C8A20-30FF-4EE8-88AA-8CC91935D740}"/>
              </a:ext>
            </a:extLst>
          </p:cNvPr>
          <p:cNvGraphicFramePr>
            <a:graphicFrameLocks noGrp="1"/>
          </p:cNvGraphicFramePr>
          <p:nvPr>
            <p:ph idx="1"/>
            <p:extLst>
              <p:ext uri="{D42A27DB-BD31-4B8C-83A1-F6EECF244321}">
                <p14:modId xmlns:p14="http://schemas.microsoft.com/office/powerpoint/2010/main" val="3436880317"/>
              </p:ext>
            </p:extLst>
          </p:nvPr>
        </p:nvGraphicFramePr>
        <p:xfrm>
          <a:off x="216936" y="2091995"/>
          <a:ext cx="4838331" cy="2728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5858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875682-0790-427D-9A23-4B7265F0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999"/>
            <a:ext cx="6856214" cy="4445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6EDE4AAE-4785-4EA7-95DB-45200F5B8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634999"/>
            <a:ext cx="2193988" cy="4445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26114B6B-6D15-46E8-9310-9A1C4E956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AAE617A-6BA3-434D-B181-7B536C0EF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999"/>
            <a:ext cx="3481671" cy="4445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857608AB-D00C-8A46-8BBE-D5228C7ECE47}"/>
              </a:ext>
            </a:extLst>
          </p:cNvPr>
          <p:cNvSpPr txBox="1"/>
          <p:nvPr/>
        </p:nvSpPr>
        <p:spPr>
          <a:xfrm>
            <a:off x="363846" y="1082040"/>
            <a:ext cx="2882556" cy="271272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700" spc="-100">
                <a:solidFill>
                  <a:srgbClr val="FFFFFF"/>
                </a:solidFill>
                <a:latin typeface="+mj-lt"/>
                <a:ea typeface="+mj-ea"/>
                <a:cs typeface="+mj-cs"/>
              </a:rPr>
              <a:t>Global </a:t>
            </a:r>
            <a:r>
              <a:rPr lang="en-US" sz="3700" spc="-100">
                <a:solidFill>
                  <a:srgbClr val="FF0000"/>
                </a:solidFill>
                <a:latin typeface="+mj-lt"/>
                <a:ea typeface="+mj-ea"/>
                <a:cs typeface="+mj-cs"/>
              </a:rPr>
              <a:t>Financial</a:t>
            </a:r>
            <a:r>
              <a:rPr lang="en-US" sz="3700" spc="-100">
                <a:solidFill>
                  <a:srgbClr val="FFFFFF"/>
                </a:solidFill>
                <a:latin typeface="+mj-lt"/>
                <a:ea typeface="+mj-ea"/>
                <a:cs typeface="+mj-cs"/>
              </a:rPr>
              <a:t> Centers = </a:t>
            </a:r>
          </a:p>
          <a:p>
            <a:pPr defTabSz="914400">
              <a:lnSpc>
                <a:spcPct val="90000"/>
              </a:lnSpc>
              <a:spcBef>
                <a:spcPct val="0"/>
              </a:spcBef>
              <a:spcAft>
                <a:spcPts val="600"/>
              </a:spcAft>
            </a:pPr>
            <a:r>
              <a:rPr lang="en-US" sz="3700" spc="-100">
                <a:solidFill>
                  <a:srgbClr val="FFFFFF"/>
                </a:solidFill>
                <a:latin typeface="+mj-lt"/>
                <a:ea typeface="+mj-ea"/>
                <a:cs typeface="+mj-cs"/>
              </a:rPr>
              <a:t>Global </a:t>
            </a:r>
            <a:r>
              <a:rPr lang="en-US" sz="3700" spc="-100">
                <a:solidFill>
                  <a:srgbClr val="FF0000"/>
                </a:solidFill>
                <a:latin typeface="+mj-lt"/>
                <a:ea typeface="+mj-ea"/>
                <a:cs typeface="+mj-cs"/>
              </a:rPr>
              <a:t>Coding</a:t>
            </a:r>
            <a:r>
              <a:rPr lang="en-US" sz="3700" spc="-100">
                <a:solidFill>
                  <a:srgbClr val="FFFFFF"/>
                </a:solidFill>
                <a:latin typeface="+mj-lt"/>
                <a:ea typeface="+mj-ea"/>
                <a:cs typeface="+mj-cs"/>
              </a:rPr>
              <a:t> Centers</a:t>
            </a:r>
          </a:p>
        </p:txBody>
      </p:sp>
      <p:sp>
        <p:nvSpPr>
          <p:cNvPr id="19" name="Rectangle 18">
            <a:extLst>
              <a:ext uri="{FF2B5EF4-FFF2-40B4-BE49-F238E27FC236}">
                <a16:creationId xmlns:a16="http://schemas.microsoft.com/office/drawing/2014/main" id="{1B6CCFA1-328B-40BB-A9CB-0CF80A78E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6630" y="632460"/>
            <a:ext cx="1559301" cy="1953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9DD6A62-71E3-44C2-B53E-15B1FAA28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3097" y="3400760"/>
            <a:ext cx="1618039" cy="1674160"/>
          </a:xfrm>
          <a:prstGeom prst="rect">
            <a:avLst/>
          </a:prstGeom>
          <a:solidFill>
            <a:schemeClr val="tx1">
              <a:lumMod val="50000"/>
              <a:lumOff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AE36992-C348-E84A-AAD1-B664D08C47AC}"/>
              </a:ext>
            </a:extLst>
          </p:cNvPr>
          <p:cNvPicPr>
            <a:picLocks noChangeAspect="1"/>
          </p:cNvPicPr>
          <p:nvPr/>
        </p:nvPicPr>
        <p:blipFill rotWithShape="1">
          <a:blip r:embed="rId2"/>
          <a:srcRect l="28372" r="7498" b="-2"/>
          <a:stretch/>
        </p:blipFill>
        <p:spPr>
          <a:xfrm>
            <a:off x="5595680" y="2720075"/>
            <a:ext cx="3020251" cy="2354844"/>
          </a:xfrm>
          <a:prstGeom prst="rect">
            <a:avLst/>
          </a:prstGeom>
        </p:spPr>
      </p:pic>
      <p:pic>
        <p:nvPicPr>
          <p:cNvPr id="2" name="Picture 1">
            <a:extLst>
              <a:ext uri="{FF2B5EF4-FFF2-40B4-BE49-F238E27FC236}">
                <a16:creationId xmlns:a16="http://schemas.microsoft.com/office/drawing/2014/main" id="{47F02C25-137D-B24E-9B26-4D9015834833}"/>
              </a:ext>
            </a:extLst>
          </p:cNvPr>
          <p:cNvPicPr>
            <a:picLocks noChangeAspect="1"/>
          </p:cNvPicPr>
          <p:nvPr/>
        </p:nvPicPr>
        <p:blipFill rotWithShape="1">
          <a:blip r:embed="rId3"/>
          <a:srcRect l="19692" r="21750" b="-2"/>
          <a:stretch/>
        </p:blipFill>
        <p:spPr>
          <a:xfrm>
            <a:off x="3853095" y="632460"/>
            <a:ext cx="3085080" cy="2634244"/>
          </a:xfrm>
          <a:custGeom>
            <a:avLst/>
            <a:gdLst/>
            <a:ahLst/>
            <a:cxnLst/>
            <a:rect l="l" t="t" r="r" b="b"/>
            <a:pathLst>
              <a:path w="4113439" h="3161093">
                <a:moveTo>
                  <a:pt x="0" y="0"/>
                </a:moveTo>
                <a:lnTo>
                  <a:pt x="4113439" y="0"/>
                </a:lnTo>
                <a:lnTo>
                  <a:pt x="4113439" y="2344272"/>
                </a:lnTo>
                <a:lnTo>
                  <a:pt x="2157387" y="2344272"/>
                </a:lnTo>
                <a:lnTo>
                  <a:pt x="2157387" y="3161093"/>
                </a:lnTo>
                <a:lnTo>
                  <a:pt x="0" y="3161093"/>
                </a:lnTo>
                <a:close/>
              </a:path>
            </a:pathLst>
          </a:custGeom>
        </p:spPr>
      </p:pic>
      <p:sp>
        <p:nvSpPr>
          <p:cNvPr id="23" name="Rectangle 22">
            <a:extLst>
              <a:ext uri="{FF2B5EF4-FFF2-40B4-BE49-F238E27FC236}">
                <a16:creationId xmlns:a16="http://schemas.microsoft.com/office/drawing/2014/main" id="{21A23C7F-CB20-458F-9B61-2434CE018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632460"/>
            <a:ext cx="288036" cy="4442460"/>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51901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999"/>
            <a:ext cx="6856214" cy="4445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634999"/>
            <a:ext cx="2193988" cy="4445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5" name="Rectangle 24">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39699"/>
            <a:ext cx="8780525" cy="1543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9B0341E-0FF8-2845-8D31-DC6BAB6BA2C1}"/>
              </a:ext>
            </a:extLst>
          </p:cNvPr>
          <p:cNvSpPr>
            <a:spLocks noGrp="1"/>
          </p:cNvSpPr>
          <p:nvPr>
            <p:ph type="title"/>
          </p:nvPr>
        </p:nvSpPr>
        <p:spPr>
          <a:xfrm>
            <a:off x="802386" y="3825550"/>
            <a:ext cx="7658146" cy="888075"/>
          </a:xfrm>
        </p:spPr>
        <p:txBody>
          <a:bodyPr vert="horz" lIns="91440" tIns="45720" rIns="91440" bIns="45720" rtlCol="0" anchor="b">
            <a:normAutofit/>
          </a:bodyPr>
          <a:lstStyle/>
          <a:p>
            <a:pPr algn="ctr" defTabSz="914400"/>
            <a:r>
              <a:rPr lang="en-US" sz="3200" spc="-100"/>
              <a:t>Global Law Firms (2019)</a:t>
            </a:r>
          </a:p>
        </p:txBody>
      </p:sp>
      <p:pic>
        <p:nvPicPr>
          <p:cNvPr id="5" name="Content Placeholder 4">
            <a:extLst>
              <a:ext uri="{FF2B5EF4-FFF2-40B4-BE49-F238E27FC236}">
                <a16:creationId xmlns:a16="http://schemas.microsoft.com/office/drawing/2014/main" id="{A221D423-AD33-4643-AFDC-BB71D91B8991}"/>
              </a:ext>
            </a:extLst>
          </p:cNvPr>
          <p:cNvPicPr>
            <a:picLocks noGrp="1" noChangeAspect="1"/>
          </p:cNvPicPr>
          <p:nvPr>
            <p:ph idx="1"/>
          </p:nvPr>
        </p:nvPicPr>
        <p:blipFill rotWithShape="1">
          <a:blip r:embed="rId2"/>
          <a:srcRect r="-2" b="15082"/>
          <a:stretch/>
        </p:blipFill>
        <p:spPr>
          <a:xfrm>
            <a:off x="802385" y="403860"/>
            <a:ext cx="7978139" cy="2963962"/>
          </a:xfrm>
          <a:prstGeom prst="rect">
            <a:avLst/>
          </a:prstGeom>
        </p:spPr>
      </p:pic>
    </p:spTree>
    <p:extLst>
      <p:ext uri="{BB962C8B-B14F-4D97-AF65-F5344CB8AC3E}">
        <p14:creationId xmlns:p14="http://schemas.microsoft.com/office/powerpoint/2010/main" val="211421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2460"/>
            <a:ext cx="8179482" cy="13759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E9AF1009-CEDA-A94A-899B-BEC0599E5039}"/>
              </a:ext>
            </a:extLst>
          </p:cNvPr>
          <p:cNvSpPr>
            <a:spLocks noGrp="1"/>
          </p:cNvSpPr>
          <p:nvPr>
            <p:ph type="title"/>
          </p:nvPr>
        </p:nvSpPr>
        <p:spPr>
          <a:xfrm>
            <a:off x="1200565" y="906145"/>
            <a:ext cx="6737617" cy="834148"/>
          </a:xfrm>
        </p:spPr>
        <p:txBody>
          <a:bodyPr>
            <a:normAutofit/>
          </a:bodyPr>
          <a:lstStyle/>
          <a:p>
            <a:r>
              <a:rPr lang="en-US" dirty="0"/>
              <a:t>Concluding Thoughts</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632460"/>
            <a:ext cx="889035" cy="137594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105438"/>
            <a:ext cx="877276" cy="296948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105438"/>
            <a:ext cx="8190670" cy="2969481"/>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BFA00157-8AA9-CA41-9549-D2066A0BD563}"/>
              </a:ext>
            </a:extLst>
          </p:cNvPr>
          <p:cNvSpPr>
            <a:spLocks noGrp="1"/>
          </p:cNvSpPr>
          <p:nvPr>
            <p:ph idx="1"/>
          </p:nvPr>
        </p:nvSpPr>
        <p:spPr>
          <a:xfrm>
            <a:off x="1200564" y="2112871"/>
            <a:ext cx="6737617" cy="3059082"/>
          </a:xfrm>
        </p:spPr>
        <p:txBody>
          <a:bodyPr>
            <a:normAutofit/>
          </a:bodyPr>
          <a:lstStyle/>
          <a:p>
            <a:r>
              <a:rPr lang="en-US" dirty="0">
                <a:solidFill>
                  <a:schemeClr val="tx1"/>
                </a:solidFill>
              </a:rPr>
              <a:t>It takes a legal system (or two) to code capital</a:t>
            </a:r>
          </a:p>
          <a:p>
            <a:r>
              <a:rPr lang="en-US" dirty="0">
                <a:solidFill>
                  <a:schemeClr val="tx1"/>
                </a:solidFill>
              </a:rPr>
              <a:t>An economy based on private initiative depends on adaptive/malleable law</a:t>
            </a:r>
          </a:p>
          <a:p>
            <a:r>
              <a:rPr lang="en-US" dirty="0">
                <a:solidFill>
                  <a:schemeClr val="tx1"/>
                </a:solidFill>
              </a:rPr>
              <a:t>Property Law has long been a prerogative of the territorial nation state</a:t>
            </a:r>
          </a:p>
          <a:p>
            <a:pPr lvl="1"/>
            <a:r>
              <a:rPr lang="en-US" dirty="0">
                <a:solidFill>
                  <a:schemeClr val="tx1"/>
                </a:solidFill>
              </a:rPr>
              <a:t>Location – yet, not all assets have a location</a:t>
            </a:r>
          </a:p>
          <a:p>
            <a:pPr lvl="1"/>
            <a:r>
              <a:rPr lang="en-US" dirty="0">
                <a:solidFill>
                  <a:schemeClr val="tx1"/>
                </a:solidFill>
              </a:rPr>
              <a:t>Digital economy in tension with analogue property rights</a:t>
            </a:r>
          </a:p>
          <a:p>
            <a:pPr lvl="1"/>
            <a:r>
              <a:rPr lang="en-US" dirty="0">
                <a:solidFill>
                  <a:schemeClr val="tx1"/>
                </a:solidFill>
              </a:rPr>
              <a:t>Globalization of intellectual property rights (TRIPS, BITs etc.)</a:t>
            </a:r>
          </a:p>
          <a:p>
            <a:r>
              <a:rPr lang="en-US" dirty="0">
                <a:solidFill>
                  <a:schemeClr val="tx1"/>
                </a:solidFill>
              </a:rPr>
              <a:t>Expansive protection of private property rights constrains states</a:t>
            </a:r>
          </a:p>
          <a:p>
            <a:pPr lvl="1"/>
            <a:r>
              <a:rPr lang="en-US" dirty="0">
                <a:solidFill>
                  <a:schemeClr val="tx1"/>
                </a:solidFill>
              </a:rPr>
              <a:t>No expropriation w/o fair market compensation</a:t>
            </a:r>
          </a:p>
          <a:p>
            <a:pPr lvl="1"/>
            <a:r>
              <a:rPr lang="en-US" dirty="0">
                <a:solidFill>
                  <a:schemeClr val="tx1"/>
                </a:solidFill>
              </a:rPr>
              <a:t>Protection of expectation affects future change</a:t>
            </a:r>
          </a:p>
          <a:p>
            <a:r>
              <a:rPr lang="en-US" dirty="0">
                <a:solidFill>
                  <a:schemeClr val="tx1"/>
                </a:solidFill>
              </a:rPr>
              <a:t>Strategic interventions using the playbook of capital</a:t>
            </a:r>
          </a:p>
          <a:p>
            <a:pPr marL="377190" lvl="1" indent="0">
              <a:buNone/>
            </a:pPr>
            <a:endParaRPr lang="en-US" dirty="0">
              <a:solidFill>
                <a:schemeClr val="tx1"/>
              </a:solidFill>
            </a:endParaRPr>
          </a:p>
        </p:txBody>
      </p:sp>
    </p:spTree>
    <p:extLst>
      <p:ext uri="{BB962C8B-B14F-4D97-AF65-F5344CB8AC3E}">
        <p14:creationId xmlns:p14="http://schemas.microsoft.com/office/powerpoint/2010/main" val="1365301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EFDC6-2B53-1643-995D-53B9501BC752}"/>
              </a:ext>
            </a:extLst>
          </p:cNvPr>
          <p:cNvSpPr>
            <a:spLocks noGrp="1"/>
          </p:cNvSpPr>
          <p:nvPr>
            <p:ph type="title"/>
          </p:nvPr>
        </p:nvSpPr>
        <p:spPr>
          <a:xfrm>
            <a:off x="189689" y="936530"/>
            <a:ext cx="2210611" cy="3834320"/>
          </a:xfrm>
        </p:spPr>
        <p:txBody>
          <a:bodyPr>
            <a:normAutofit/>
          </a:bodyPr>
          <a:lstStyle/>
          <a:p>
            <a:r>
              <a:rPr lang="en-US" dirty="0"/>
              <a:t>Core Thesis</a:t>
            </a:r>
          </a:p>
        </p:txBody>
      </p:sp>
      <p:graphicFrame>
        <p:nvGraphicFramePr>
          <p:cNvPr id="7" name="Content Placeholder 4">
            <a:extLst>
              <a:ext uri="{FF2B5EF4-FFF2-40B4-BE49-F238E27FC236}">
                <a16:creationId xmlns:a16="http://schemas.microsoft.com/office/drawing/2014/main" id="{EA0E83A8-97B2-4342-93BC-70317BBB7F6B}"/>
              </a:ext>
            </a:extLst>
          </p:cNvPr>
          <p:cNvGraphicFramePr>
            <a:graphicFrameLocks noGrp="1"/>
          </p:cNvGraphicFramePr>
          <p:nvPr>
            <p:ph idx="1"/>
            <p:extLst>
              <p:ext uri="{D42A27DB-BD31-4B8C-83A1-F6EECF244321}">
                <p14:modId xmlns:p14="http://schemas.microsoft.com/office/powerpoint/2010/main" val="3262052726"/>
              </p:ext>
            </p:extLst>
          </p:nvPr>
        </p:nvGraphicFramePr>
        <p:xfrm>
          <a:off x="2819922" y="737882"/>
          <a:ext cx="5796200" cy="423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58904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01DA82-0C3D-5D44-BDC8-862181C5045A}"/>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5EA30D1A-9D0E-144D-B596-5F3FC552DF4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91898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99719-8C79-D943-9451-1BFCD8733880}"/>
              </a:ext>
            </a:extLst>
          </p:cNvPr>
          <p:cNvSpPr>
            <a:spLocks noGrp="1"/>
          </p:cNvSpPr>
          <p:nvPr>
            <p:ph type="title"/>
          </p:nvPr>
        </p:nvSpPr>
        <p:spPr/>
        <p:txBody>
          <a:bodyPr/>
          <a:lstStyle/>
          <a:p>
            <a:r>
              <a:rPr lang="en-US" dirty="0"/>
              <a:t>Capital’s</a:t>
            </a:r>
            <a:br>
              <a:rPr lang="en-US" dirty="0"/>
            </a:br>
            <a:r>
              <a:rPr lang="en-US" dirty="0"/>
              <a:t> Attributes</a:t>
            </a:r>
            <a:br>
              <a:rPr lang="en-US" dirty="0"/>
            </a:br>
            <a:br>
              <a:rPr lang="en-US" dirty="0"/>
            </a:br>
            <a:r>
              <a:rPr lang="en-US" dirty="0"/>
              <a:t>(3/4)</a:t>
            </a:r>
          </a:p>
        </p:txBody>
      </p:sp>
      <p:graphicFrame>
        <p:nvGraphicFramePr>
          <p:cNvPr id="11" name="Content Placeholder 2">
            <a:extLst>
              <a:ext uri="{FF2B5EF4-FFF2-40B4-BE49-F238E27FC236}">
                <a16:creationId xmlns:a16="http://schemas.microsoft.com/office/drawing/2014/main" id="{C335F27D-E9BA-4F4C-B540-28A1202999F4}"/>
              </a:ext>
            </a:extLst>
          </p:cNvPr>
          <p:cNvGraphicFramePr>
            <a:graphicFrameLocks noGrp="1"/>
          </p:cNvGraphicFramePr>
          <p:nvPr>
            <p:ph idx="1"/>
            <p:extLst>
              <p:ext uri="{D42A27DB-BD31-4B8C-83A1-F6EECF244321}">
                <p14:modId xmlns:p14="http://schemas.microsoft.com/office/powerpoint/2010/main" val="628494893"/>
              </p:ext>
            </p:extLst>
          </p:nvPr>
        </p:nvGraphicFramePr>
        <p:xfrm>
          <a:off x="2901951" y="720090"/>
          <a:ext cx="54864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9229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F0302-4CEC-EB4F-894B-3D8DCBBC8900}"/>
              </a:ext>
            </a:extLst>
          </p:cNvPr>
          <p:cNvSpPr>
            <a:spLocks noGrp="1"/>
          </p:cNvSpPr>
          <p:nvPr>
            <p:ph type="title"/>
          </p:nvPr>
        </p:nvSpPr>
        <p:spPr/>
        <p:txBody>
          <a:bodyPr/>
          <a:lstStyle/>
          <a:p>
            <a:r>
              <a:rPr lang="en-US" dirty="0"/>
              <a:t>Legal Modules</a:t>
            </a:r>
          </a:p>
        </p:txBody>
      </p:sp>
      <p:graphicFrame>
        <p:nvGraphicFramePr>
          <p:cNvPr id="7" name="Content Placeholder 2">
            <a:extLst>
              <a:ext uri="{FF2B5EF4-FFF2-40B4-BE49-F238E27FC236}">
                <a16:creationId xmlns:a16="http://schemas.microsoft.com/office/drawing/2014/main" id="{5D4D6224-2D5D-40C8-8F15-7437B472BDCE}"/>
              </a:ext>
            </a:extLst>
          </p:cNvPr>
          <p:cNvGraphicFramePr>
            <a:graphicFrameLocks noGrp="1"/>
          </p:cNvGraphicFramePr>
          <p:nvPr>
            <p:ph idx="1"/>
          </p:nvPr>
        </p:nvGraphicFramePr>
        <p:xfrm>
          <a:off x="2901951" y="720090"/>
          <a:ext cx="54864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1027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24FD-6A38-5E4C-8D0D-CD0749CF1715}"/>
              </a:ext>
            </a:extLst>
          </p:cNvPr>
          <p:cNvSpPr>
            <a:spLocks noGrp="1"/>
          </p:cNvSpPr>
          <p:nvPr>
            <p:ph type="title"/>
          </p:nvPr>
        </p:nvSpPr>
        <p:spPr/>
        <p:txBody>
          <a:bodyPr/>
          <a:lstStyle/>
          <a:p>
            <a:r>
              <a:rPr lang="en-US" dirty="0"/>
              <a:t>Illustrations (Book):</a:t>
            </a:r>
            <a:br>
              <a:rPr lang="en-US" dirty="0"/>
            </a:br>
            <a:br>
              <a:rPr lang="en-US" dirty="0"/>
            </a:br>
            <a:r>
              <a:rPr lang="en-US" dirty="0"/>
              <a:t>The coding of </a:t>
            </a:r>
          </a:p>
        </p:txBody>
      </p:sp>
      <p:graphicFrame>
        <p:nvGraphicFramePr>
          <p:cNvPr id="5" name="Content Placeholder 2">
            <a:extLst>
              <a:ext uri="{FF2B5EF4-FFF2-40B4-BE49-F238E27FC236}">
                <a16:creationId xmlns:a16="http://schemas.microsoft.com/office/drawing/2014/main" id="{F4E74A4E-AEA1-48C0-B66F-5A346F74F544}"/>
              </a:ext>
            </a:extLst>
          </p:cNvPr>
          <p:cNvGraphicFramePr>
            <a:graphicFrameLocks noGrp="1"/>
          </p:cNvGraphicFramePr>
          <p:nvPr>
            <p:ph idx="1"/>
          </p:nvPr>
        </p:nvGraphicFramePr>
        <p:xfrm>
          <a:off x="2901951" y="720090"/>
          <a:ext cx="54864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2175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2460"/>
            <a:ext cx="8179482" cy="13759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30DA4900-E6DE-6841-94B4-6C24DD9F0022}"/>
              </a:ext>
            </a:extLst>
          </p:cNvPr>
          <p:cNvSpPr>
            <a:spLocks noGrp="1"/>
          </p:cNvSpPr>
          <p:nvPr>
            <p:ph type="title"/>
          </p:nvPr>
        </p:nvSpPr>
        <p:spPr>
          <a:xfrm>
            <a:off x="1200565" y="906145"/>
            <a:ext cx="6737617" cy="834148"/>
          </a:xfrm>
        </p:spPr>
        <p:txBody>
          <a:bodyPr>
            <a:normAutofit/>
          </a:bodyPr>
          <a:lstStyle/>
          <a:p>
            <a:r>
              <a:rPr lang="en-US" dirty="0"/>
              <a:t>Conception of Law</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632460"/>
            <a:ext cx="889035" cy="1375944"/>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105438"/>
            <a:ext cx="877276" cy="296948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105438"/>
            <a:ext cx="8190670" cy="2969481"/>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graphicFrame>
        <p:nvGraphicFramePr>
          <p:cNvPr id="18" name="Content Placeholder 2">
            <a:extLst>
              <a:ext uri="{FF2B5EF4-FFF2-40B4-BE49-F238E27FC236}">
                <a16:creationId xmlns:a16="http://schemas.microsoft.com/office/drawing/2014/main" id="{60645035-6FFC-47DE-AA82-AC27E33845A7}"/>
              </a:ext>
            </a:extLst>
          </p:cNvPr>
          <p:cNvGraphicFramePr>
            <a:graphicFrameLocks noGrp="1"/>
          </p:cNvGraphicFramePr>
          <p:nvPr>
            <p:ph idx="1"/>
            <p:extLst>
              <p:ext uri="{D42A27DB-BD31-4B8C-83A1-F6EECF244321}">
                <p14:modId xmlns:p14="http://schemas.microsoft.com/office/powerpoint/2010/main" val="2401351545"/>
              </p:ext>
            </p:extLst>
          </p:nvPr>
        </p:nvGraphicFramePr>
        <p:xfrm>
          <a:off x="1200564" y="2112871"/>
          <a:ext cx="6737617" cy="2962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6440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AB7EB8E-8A2B-48FD-BAC8-437293299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5" y="634999"/>
            <a:ext cx="2193988" cy="4445001"/>
          </a:xfrm>
          <a:prstGeom prst="rect">
            <a:avLst/>
          </a:prstGeom>
          <a:solidFill>
            <a:srgbClr val="C8C8C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643222AA-4EF1-427F-B292-FAF0CC05B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7785" y="634999"/>
            <a:ext cx="6856215" cy="444500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a:extLst>
              <a:ext uri="{FF2B5EF4-FFF2-40B4-BE49-F238E27FC236}">
                <a16:creationId xmlns:a16="http://schemas.microsoft.com/office/drawing/2014/main" id="{9A7652BE-D51A-BD4B-850D-8ED99A6BE2B8}"/>
              </a:ext>
            </a:extLst>
          </p:cNvPr>
          <p:cNvGrpSpPr/>
          <p:nvPr/>
        </p:nvGrpSpPr>
        <p:grpSpPr>
          <a:xfrm>
            <a:off x="3520866" y="1166813"/>
            <a:ext cx="4390055" cy="3376963"/>
            <a:chOff x="2901950" y="744171"/>
            <a:chExt cx="5486400" cy="4220307"/>
          </a:xfrm>
        </p:grpSpPr>
        <p:sp>
          <p:nvSpPr>
            <p:cNvPr id="11" name="Freeform 10">
              <a:extLst>
                <a:ext uri="{FF2B5EF4-FFF2-40B4-BE49-F238E27FC236}">
                  <a16:creationId xmlns:a16="http://schemas.microsoft.com/office/drawing/2014/main" id="{483836FE-7333-2C41-97F0-5010DE6692BC}"/>
                </a:ext>
              </a:extLst>
            </p:cNvPr>
            <p:cNvSpPr/>
            <p:nvPr/>
          </p:nvSpPr>
          <p:spPr>
            <a:xfrm>
              <a:off x="6303518" y="3613980"/>
              <a:ext cx="2084832" cy="1350498"/>
            </a:xfrm>
            <a:custGeom>
              <a:avLst/>
              <a:gdLst>
                <a:gd name="connsiteX0" fmla="*/ 0 w 2084832"/>
                <a:gd name="connsiteY0" fmla="*/ 135050 h 1350498"/>
                <a:gd name="connsiteX1" fmla="*/ 135050 w 2084832"/>
                <a:gd name="connsiteY1" fmla="*/ 0 h 1350498"/>
                <a:gd name="connsiteX2" fmla="*/ 1949782 w 2084832"/>
                <a:gd name="connsiteY2" fmla="*/ 0 h 1350498"/>
                <a:gd name="connsiteX3" fmla="*/ 2084832 w 2084832"/>
                <a:gd name="connsiteY3" fmla="*/ 135050 h 1350498"/>
                <a:gd name="connsiteX4" fmla="*/ 2084832 w 2084832"/>
                <a:gd name="connsiteY4" fmla="*/ 1215448 h 1350498"/>
                <a:gd name="connsiteX5" fmla="*/ 1949782 w 2084832"/>
                <a:gd name="connsiteY5" fmla="*/ 1350498 h 1350498"/>
                <a:gd name="connsiteX6" fmla="*/ 135050 w 2084832"/>
                <a:gd name="connsiteY6" fmla="*/ 1350498 h 1350498"/>
                <a:gd name="connsiteX7" fmla="*/ 0 w 2084832"/>
                <a:gd name="connsiteY7" fmla="*/ 1215448 h 1350498"/>
                <a:gd name="connsiteX8" fmla="*/ 0 w 2084832"/>
                <a:gd name="connsiteY8" fmla="*/ 135050 h 135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4832" h="1350498">
                  <a:moveTo>
                    <a:pt x="0" y="135050"/>
                  </a:moveTo>
                  <a:cubicBezTo>
                    <a:pt x="0" y="60464"/>
                    <a:pt x="60464" y="0"/>
                    <a:pt x="135050" y="0"/>
                  </a:cubicBezTo>
                  <a:lnTo>
                    <a:pt x="1949782" y="0"/>
                  </a:lnTo>
                  <a:cubicBezTo>
                    <a:pt x="2024368" y="0"/>
                    <a:pt x="2084832" y="60464"/>
                    <a:pt x="2084832" y="135050"/>
                  </a:cubicBezTo>
                  <a:lnTo>
                    <a:pt x="2084832" y="1215448"/>
                  </a:lnTo>
                  <a:cubicBezTo>
                    <a:pt x="2084832" y="1290034"/>
                    <a:pt x="2024368" y="1350498"/>
                    <a:pt x="1949782" y="1350498"/>
                  </a:cubicBezTo>
                  <a:lnTo>
                    <a:pt x="135050" y="1350498"/>
                  </a:lnTo>
                  <a:cubicBezTo>
                    <a:pt x="60464" y="1350498"/>
                    <a:pt x="0" y="1290034"/>
                    <a:pt x="0" y="1215448"/>
                  </a:cubicBezTo>
                  <a:lnTo>
                    <a:pt x="0" y="13505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54175" tIns="466350" rIns="128727" bIns="128727" numCol="1" spcCol="1270" anchor="t" anchorCtr="0">
              <a:normAutofit fontScale="85000" lnSpcReduction="20000"/>
            </a:bodyPr>
            <a:lstStyle/>
            <a:p>
              <a:pPr marL="228600" lvl="1" indent="-228600" algn="ctr" defTabSz="889000">
                <a:lnSpc>
                  <a:spcPct val="90000"/>
                </a:lnSpc>
                <a:spcBef>
                  <a:spcPct val="0"/>
                </a:spcBef>
                <a:spcAft>
                  <a:spcPct val="15000"/>
                </a:spcAft>
                <a:buChar char="•"/>
              </a:pPr>
              <a:r>
                <a:rPr lang="en-US" sz="1600" kern="1200" dirty="0"/>
                <a:t>Public v. </a:t>
              </a:r>
              <a:r>
                <a:rPr lang="en-US" sz="1600" dirty="0"/>
                <a:t>Private</a:t>
              </a:r>
              <a:endParaRPr lang="en-US" sz="1600" kern="1200" dirty="0"/>
            </a:p>
          </p:txBody>
        </p:sp>
        <p:sp>
          <p:nvSpPr>
            <p:cNvPr id="12" name="Freeform 11">
              <a:extLst>
                <a:ext uri="{FF2B5EF4-FFF2-40B4-BE49-F238E27FC236}">
                  <a16:creationId xmlns:a16="http://schemas.microsoft.com/office/drawing/2014/main" id="{1AAE42A9-472A-CD48-A92A-4C1F60DE0F34}"/>
                </a:ext>
              </a:extLst>
            </p:cNvPr>
            <p:cNvSpPr/>
            <p:nvPr/>
          </p:nvSpPr>
          <p:spPr>
            <a:xfrm>
              <a:off x="2901950" y="3613980"/>
              <a:ext cx="2084832" cy="1350498"/>
            </a:xfrm>
            <a:custGeom>
              <a:avLst/>
              <a:gdLst>
                <a:gd name="connsiteX0" fmla="*/ 0 w 2084832"/>
                <a:gd name="connsiteY0" fmla="*/ 135050 h 1350498"/>
                <a:gd name="connsiteX1" fmla="*/ 135050 w 2084832"/>
                <a:gd name="connsiteY1" fmla="*/ 0 h 1350498"/>
                <a:gd name="connsiteX2" fmla="*/ 1949782 w 2084832"/>
                <a:gd name="connsiteY2" fmla="*/ 0 h 1350498"/>
                <a:gd name="connsiteX3" fmla="*/ 2084832 w 2084832"/>
                <a:gd name="connsiteY3" fmla="*/ 135050 h 1350498"/>
                <a:gd name="connsiteX4" fmla="*/ 2084832 w 2084832"/>
                <a:gd name="connsiteY4" fmla="*/ 1215448 h 1350498"/>
                <a:gd name="connsiteX5" fmla="*/ 1949782 w 2084832"/>
                <a:gd name="connsiteY5" fmla="*/ 1350498 h 1350498"/>
                <a:gd name="connsiteX6" fmla="*/ 135050 w 2084832"/>
                <a:gd name="connsiteY6" fmla="*/ 1350498 h 1350498"/>
                <a:gd name="connsiteX7" fmla="*/ 0 w 2084832"/>
                <a:gd name="connsiteY7" fmla="*/ 1215448 h 1350498"/>
                <a:gd name="connsiteX8" fmla="*/ 0 w 2084832"/>
                <a:gd name="connsiteY8" fmla="*/ 135050 h 135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4832" h="1350498">
                  <a:moveTo>
                    <a:pt x="0" y="135050"/>
                  </a:moveTo>
                  <a:cubicBezTo>
                    <a:pt x="0" y="60464"/>
                    <a:pt x="60464" y="0"/>
                    <a:pt x="135050" y="0"/>
                  </a:cubicBezTo>
                  <a:lnTo>
                    <a:pt x="1949782" y="0"/>
                  </a:lnTo>
                  <a:cubicBezTo>
                    <a:pt x="2024368" y="0"/>
                    <a:pt x="2084832" y="60464"/>
                    <a:pt x="2084832" y="135050"/>
                  </a:cubicBezTo>
                  <a:lnTo>
                    <a:pt x="2084832" y="1215448"/>
                  </a:lnTo>
                  <a:cubicBezTo>
                    <a:pt x="2084832" y="1290034"/>
                    <a:pt x="2024368" y="1350498"/>
                    <a:pt x="1949782" y="1350498"/>
                  </a:cubicBezTo>
                  <a:lnTo>
                    <a:pt x="135050" y="1350498"/>
                  </a:lnTo>
                  <a:cubicBezTo>
                    <a:pt x="60464" y="1350498"/>
                    <a:pt x="0" y="1290034"/>
                    <a:pt x="0" y="1215448"/>
                  </a:cubicBezTo>
                  <a:lnTo>
                    <a:pt x="0" y="13505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726" tIns="466350" rIns="754176" bIns="128727" numCol="1" spcCol="1270" anchor="t" anchorCtr="0">
              <a:noAutofit/>
            </a:bodyPr>
            <a:lstStyle/>
            <a:p>
              <a:pPr marL="228600" lvl="1" indent="-228600" algn="ctr" defTabSz="889000">
                <a:lnSpc>
                  <a:spcPct val="90000"/>
                </a:lnSpc>
                <a:spcBef>
                  <a:spcPct val="0"/>
                </a:spcBef>
                <a:spcAft>
                  <a:spcPct val="15000"/>
                </a:spcAft>
                <a:buChar char="•"/>
              </a:pPr>
              <a:r>
                <a:rPr lang="en-US" sz="1400" kern="1200" dirty="0">
                  <a:solidFill>
                    <a:srgbClr val="FF0000"/>
                  </a:solidFill>
                </a:rPr>
                <a:t>Private v. Public</a:t>
              </a:r>
            </a:p>
          </p:txBody>
        </p:sp>
        <p:sp>
          <p:nvSpPr>
            <p:cNvPr id="13" name="Freeform 12">
              <a:extLst>
                <a:ext uri="{FF2B5EF4-FFF2-40B4-BE49-F238E27FC236}">
                  <a16:creationId xmlns:a16="http://schemas.microsoft.com/office/drawing/2014/main" id="{38F5E610-2A46-4B42-9ACD-2E5DD931A6DF}"/>
                </a:ext>
              </a:extLst>
            </p:cNvPr>
            <p:cNvSpPr/>
            <p:nvPr/>
          </p:nvSpPr>
          <p:spPr>
            <a:xfrm>
              <a:off x="6303518" y="744171"/>
              <a:ext cx="2084832" cy="1350498"/>
            </a:xfrm>
            <a:custGeom>
              <a:avLst/>
              <a:gdLst>
                <a:gd name="connsiteX0" fmla="*/ 0 w 2084832"/>
                <a:gd name="connsiteY0" fmla="*/ 135050 h 1350498"/>
                <a:gd name="connsiteX1" fmla="*/ 135050 w 2084832"/>
                <a:gd name="connsiteY1" fmla="*/ 0 h 1350498"/>
                <a:gd name="connsiteX2" fmla="*/ 1949782 w 2084832"/>
                <a:gd name="connsiteY2" fmla="*/ 0 h 1350498"/>
                <a:gd name="connsiteX3" fmla="*/ 2084832 w 2084832"/>
                <a:gd name="connsiteY3" fmla="*/ 135050 h 1350498"/>
                <a:gd name="connsiteX4" fmla="*/ 2084832 w 2084832"/>
                <a:gd name="connsiteY4" fmla="*/ 1215448 h 1350498"/>
                <a:gd name="connsiteX5" fmla="*/ 1949782 w 2084832"/>
                <a:gd name="connsiteY5" fmla="*/ 1350498 h 1350498"/>
                <a:gd name="connsiteX6" fmla="*/ 135050 w 2084832"/>
                <a:gd name="connsiteY6" fmla="*/ 1350498 h 1350498"/>
                <a:gd name="connsiteX7" fmla="*/ 0 w 2084832"/>
                <a:gd name="connsiteY7" fmla="*/ 1215448 h 1350498"/>
                <a:gd name="connsiteX8" fmla="*/ 0 w 2084832"/>
                <a:gd name="connsiteY8" fmla="*/ 135050 h 135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4832" h="1350498">
                  <a:moveTo>
                    <a:pt x="0" y="135050"/>
                  </a:moveTo>
                  <a:cubicBezTo>
                    <a:pt x="0" y="60464"/>
                    <a:pt x="60464" y="0"/>
                    <a:pt x="135050" y="0"/>
                  </a:cubicBezTo>
                  <a:lnTo>
                    <a:pt x="1949782" y="0"/>
                  </a:lnTo>
                  <a:cubicBezTo>
                    <a:pt x="2024368" y="0"/>
                    <a:pt x="2084832" y="60464"/>
                    <a:pt x="2084832" y="135050"/>
                  </a:cubicBezTo>
                  <a:lnTo>
                    <a:pt x="2084832" y="1215448"/>
                  </a:lnTo>
                  <a:cubicBezTo>
                    <a:pt x="2084832" y="1290034"/>
                    <a:pt x="2024368" y="1350498"/>
                    <a:pt x="1949782" y="1350498"/>
                  </a:cubicBezTo>
                  <a:lnTo>
                    <a:pt x="135050" y="1350498"/>
                  </a:lnTo>
                  <a:cubicBezTo>
                    <a:pt x="60464" y="1350498"/>
                    <a:pt x="0" y="1290034"/>
                    <a:pt x="0" y="1215448"/>
                  </a:cubicBezTo>
                  <a:lnTo>
                    <a:pt x="0" y="13505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54175" tIns="128726" rIns="128727" bIns="466351" numCol="1" spcCol="1270" anchor="t" anchorCtr="0">
              <a:normAutofit fontScale="85000" lnSpcReduction="20000"/>
            </a:bodyPr>
            <a:lstStyle/>
            <a:p>
              <a:pPr marL="228600" lvl="1" indent="-228600" algn="ctr" defTabSz="889000">
                <a:lnSpc>
                  <a:spcPct val="90000"/>
                </a:lnSpc>
                <a:spcBef>
                  <a:spcPct val="0"/>
                </a:spcBef>
                <a:spcAft>
                  <a:spcPct val="15000"/>
                </a:spcAft>
                <a:buChar char="•"/>
              </a:pPr>
              <a:r>
                <a:rPr lang="en-US" sz="1600" kern="1200" dirty="0"/>
                <a:t>Public v. Private</a:t>
              </a:r>
            </a:p>
          </p:txBody>
        </p:sp>
        <p:sp>
          <p:nvSpPr>
            <p:cNvPr id="15" name="Freeform 14">
              <a:extLst>
                <a:ext uri="{FF2B5EF4-FFF2-40B4-BE49-F238E27FC236}">
                  <a16:creationId xmlns:a16="http://schemas.microsoft.com/office/drawing/2014/main" id="{35AA4AD2-E50B-AB4E-94D6-7B6DCFD4B018}"/>
                </a:ext>
              </a:extLst>
            </p:cNvPr>
            <p:cNvSpPr/>
            <p:nvPr/>
          </p:nvSpPr>
          <p:spPr>
            <a:xfrm>
              <a:off x="2901950" y="744171"/>
              <a:ext cx="2084832" cy="1350498"/>
            </a:xfrm>
            <a:custGeom>
              <a:avLst/>
              <a:gdLst>
                <a:gd name="connsiteX0" fmla="*/ 0 w 2084832"/>
                <a:gd name="connsiteY0" fmla="*/ 135050 h 1350498"/>
                <a:gd name="connsiteX1" fmla="*/ 135050 w 2084832"/>
                <a:gd name="connsiteY1" fmla="*/ 0 h 1350498"/>
                <a:gd name="connsiteX2" fmla="*/ 1949782 w 2084832"/>
                <a:gd name="connsiteY2" fmla="*/ 0 h 1350498"/>
                <a:gd name="connsiteX3" fmla="*/ 2084832 w 2084832"/>
                <a:gd name="connsiteY3" fmla="*/ 135050 h 1350498"/>
                <a:gd name="connsiteX4" fmla="*/ 2084832 w 2084832"/>
                <a:gd name="connsiteY4" fmla="*/ 1215448 h 1350498"/>
                <a:gd name="connsiteX5" fmla="*/ 1949782 w 2084832"/>
                <a:gd name="connsiteY5" fmla="*/ 1350498 h 1350498"/>
                <a:gd name="connsiteX6" fmla="*/ 135050 w 2084832"/>
                <a:gd name="connsiteY6" fmla="*/ 1350498 h 1350498"/>
                <a:gd name="connsiteX7" fmla="*/ 0 w 2084832"/>
                <a:gd name="connsiteY7" fmla="*/ 1215448 h 1350498"/>
                <a:gd name="connsiteX8" fmla="*/ 0 w 2084832"/>
                <a:gd name="connsiteY8" fmla="*/ 135050 h 135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4832" h="1350498">
                  <a:moveTo>
                    <a:pt x="0" y="135050"/>
                  </a:moveTo>
                  <a:cubicBezTo>
                    <a:pt x="0" y="60464"/>
                    <a:pt x="60464" y="0"/>
                    <a:pt x="135050" y="0"/>
                  </a:cubicBezTo>
                  <a:lnTo>
                    <a:pt x="1949782" y="0"/>
                  </a:lnTo>
                  <a:cubicBezTo>
                    <a:pt x="2024368" y="0"/>
                    <a:pt x="2084832" y="60464"/>
                    <a:pt x="2084832" y="135050"/>
                  </a:cubicBezTo>
                  <a:lnTo>
                    <a:pt x="2084832" y="1215448"/>
                  </a:lnTo>
                  <a:cubicBezTo>
                    <a:pt x="2084832" y="1290034"/>
                    <a:pt x="2024368" y="1350498"/>
                    <a:pt x="1949782" y="1350498"/>
                  </a:cubicBezTo>
                  <a:lnTo>
                    <a:pt x="135050" y="1350498"/>
                  </a:lnTo>
                  <a:cubicBezTo>
                    <a:pt x="60464" y="1350498"/>
                    <a:pt x="0" y="1290034"/>
                    <a:pt x="0" y="1215448"/>
                  </a:cubicBezTo>
                  <a:lnTo>
                    <a:pt x="0" y="13505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8726" tIns="128726" rIns="754176" bIns="466351" numCol="1" spcCol="1270" anchor="t" anchorCtr="0">
              <a:noAutofit/>
            </a:bodyPr>
            <a:lstStyle/>
            <a:p>
              <a:pPr marL="228600" lvl="1" indent="-228600" algn="ctr" defTabSz="889000">
                <a:lnSpc>
                  <a:spcPct val="90000"/>
                </a:lnSpc>
                <a:spcBef>
                  <a:spcPct val="0"/>
                </a:spcBef>
                <a:spcAft>
                  <a:spcPct val="15000"/>
                </a:spcAft>
                <a:buChar char="•"/>
              </a:pPr>
              <a:r>
                <a:rPr lang="en-US" sz="1400" kern="1200" dirty="0">
                  <a:solidFill>
                    <a:srgbClr val="FF0000"/>
                  </a:solidFill>
                </a:rPr>
                <a:t>Private v. Private</a:t>
              </a:r>
            </a:p>
          </p:txBody>
        </p:sp>
        <p:sp>
          <p:nvSpPr>
            <p:cNvPr id="17" name="Freeform 16">
              <a:extLst>
                <a:ext uri="{FF2B5EF4-FFF2-40B4-BE49-F238E27FC236}">
                  <a16:creationId xmlns:a16="http://schemas.microsoft.com/office/drawing/2014/main" id="{3B4A19E9-C697-9247-8569-5752F78EC5F2}"/>
                </a:ext>
              </a:extLst>
            </p:cNvPr>
            <p:cNvSpPr/>
            <p:nvPr/>
          </p:nvSpPr>
          <p:spPr>
            <a:xfrm>
              <a:off x="3775553" y="984728"/>
              <a:ext cx="1827393" cy="1827393"/>
            </a:xfrm>
            <a:custGeom>
              <a:avLst/>
              <a:gdLst>
                <a:gd name="connsiteX0" fmla="*/ 0 w 1827393"/>
                <a:gd name="connsiteY0" fmla="*/ 1827393 h 1827393"/>
                <a:gd name="connsiteX1" fmla="*/ 1827393 w 1827393"/>
                <a:gd name="connsiteY1" fmla="*/ 0 h 1827393"/>
                <a:gd name="connsiteX2" fmla="*/ 1827393 w 1827393"/>
                <a:gd name="connsiteY2" fmla="*/ 1827393 h 1827393"/>
                <a:gd name="connsiteX3" fmla="*/ 0 w 1827393"/>
                <a:gd name="connsiteY3" fmla="*/ 1827393 h 1827393"/>
              </a:gdLst>
              <a:ahLst/>
              <a:cxnLst>
                <a:cxn ang="0">
                  <a:pos x="connsiteX0" y="connsiteY0"/>
                </a:cxn>
                <a:cxn ang="0">
                  <a:pos x="connsiteX1" y="connsiteY1"/>
                </a:cxn>
                <a:cxn ang="0">
                  <a:pos x="connsiteX2" y="connsiteY2"/>
                </a:cxn>
                <a:cxn ang="0">
                  <a:pos x="connsiteX3" y="connsiteY3"/>
                </a:cxn>
              </a:cxnLst>
              <a:rect l="l" t="t" r="r" b="b"/>
              <a:pathLst>
                <a:path w="1827393" h="1827393">
                  <a:moveTo>
                    <a:pt x="0" y="1827393"/>
                  </a:moveTo>
                  <a:cubicBezTo>
                    <a:pt x="0" y="818152"/>
                    <a:pt x="818152" y="0"/>
                    <a:pt x="1827393" y="0"/>
                  </a:cubicBezTo>
                  <a:lnTo>
                    <a:pt x="1827393" y="1827393"/>
                  </a:lnTo>
                  <a:lnTo>
                    <a:pt x="0" y="18273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4799" tIns="634799" rIns="99568" bIns="99568" numCol="1" spcCol="1270" anchor="ctr" anchorCtr="0">
              <a:normAutofit/>
            </a:bodyPr>
            <a:lstStyle/>
            <a:p>
              <a:pPr marL="0" lvl="0" indent="0" algn="ctr" defTabSz="622300">
                <a:lnSpc>
                  <a:spcPct val="90000"/>
                </a:lnSpc>
                <a:spcBef>
                  <a:spcPct val="0"/>
                </a:spcBef>
                <a:spcAft>
                  <a:spcPct val="35000"/>
                </a:spcAft>
                <a:buNone/>
              </a:pPr>
              <a:r>
                <a:rPr lang="en-US" sz="2400" kern="1200" dirty="0"/>
                <a:t>Civil Court</a:t>
              </a:r>
            </a:p>
          </p:txBody>
        </p:sp>
        <p:sp>
          <p:nvSpPr>
            <p:cNvPr id="18" name="Freeform 17">
              <a:extLst>
                <a:ext uri="{FF2B5EF4-FFF2-40B4-BE49-F238E27FC236}">
                  <a16:creationId xmlns:a16="http://schemas.microsoft.com/office/drawing/2014/main" id="{A72B5031-745B-314D-97DD-22E0C5FC9F17}"/>
                </a:ext>
              </a:extLst>
            </p:cNvPr>
            <p:cNvSpPr/>
            <p:nvPr/>
          </p:nvSpPr>
          <p:spPr>
            <a:xfrm>
              <a:off x="5687353" y="984728"/>
              <a:ext cx="1827393" cy="1827393"/>
            </a:xfrm>
            <a:custGeom>
              <a:avLst/>
              <a:gdLst>
                <a:gd name="connsiteX0" fmla="*/ 0 w 1827393"/>
                <a:gd name="connsiteY0" fmla="*/ 1827393 h 1827393"/>
                <a:gd name="connsiteX1" fmla="*/ 1827393 w 1827393"/>
                <a:gd name="connsiteY1" fmla="*/ 0 h 1827393"/>
                <a:gd name="connsiteX2" fmla="*/ 1827393 w 1827393"/>
                <a:gd name="connsiteY2" fmla="*/ 1827393 h 1827393"/>
                <a:gd name="connsiteX3" fmla="*/ 0 w 1827393"/>
                <a:gd name="connsiteY3" fmla="*/ 1827393 h 1827393"/>
              </a:gdLst>
              <a:ahLst/>
              <a:cxnLst>
                <a:cxn ang="0">
                  <a:pos x="connsiteX0" y="connsiteY0"/>
                </a:cxn>
                <a:cxn ang="0">
                  <a:pos x="connsiteX1" y="connsiteY1"/>
                </a:cxn>
                <a:cxn ang="0">
                  <a:pos x="connsiteX2" y="connsiteY2"/>
                </a:cxn>
                <a:cxn ang="0">
                  <a:pos x="connsiteX3" y="connsiteY3"/>
                </a:cxn>
              </a:cxnLst>
              <a:rect l="l" t="t" r="r" b="b"/>
              <a:pathLst>
                <a:path w="1827393" h="1827393">
                  <a:moveTo>
                    <a:pt x="0" y="0"/>
                  </a:moveTo>
                  <a:cubicBezTo>
                    <a:pt x="1009241" y="0"/>
                    <a:pt x="1827393" y="818152"/>
                    <a:pt x="1827393" y="1827393"/>
                  </a:cubicBezTo>
                  <a:lnTo>
                    <a:pt x="0" y="182739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634799" rIns="634799" bIns="99568" numCol="1" spcCol="1270" anchor="ctr" anchorCtr="0">
              <a:normAutofit/>
            </a:bodyPr>
            <a:lstStyle/>
            <a:p>
              <a:pPr marL="0" lvl="0" indent="0" algn="ctr" defTabSz="622300">
                <a:lnSpc>
                  <a:spcPct val="90000"/>
                </a:lnSpc>
                <a:spcBef>
                  <a:spcPct val="0"/>
                </a:spcBef>
                <a:spcAft>
                  <a:spcPct val="35000"/>
                </a:spcAft>
                <a:buNone/>
              </a:pPr>
              <a:r>
                <a:rPr lang="en-US" sz="1600" kern="1200" dirty="0"/>
                <a:t>Criminal Court</a:t>
              </a:r>
            </a:p>
          </p:txBody>
        </p:sp>
        <p:sp>
          <p:nvSpPr>
            <p:cNvPr id="19" name="Freeform 18">
              <a:extLst>
                <a:ext uri="{FF2B5EF4-FFF2-40B4-BE49-F238E27FC236}">
                  <a16:creationId xmlns:a16="http://schemas.microsoft.com/office/drawing/2014/main" id="{3B6D2B14-861E-6842-8191-22B2DB87BB72}"/>
                </a:ext>
              </a:extLst>
            </p:cNvPr>
            <p:cNvSpPr/>
            <p:nvPr/>
          </p:nvSpPr>
          <p:spPr>
            <a:xfrm>
              <a:off x="5687352" y="2896527"/>
              <a:ext cx="1827394" cy="1827393"/>
            </a:xfrm>
            <a:custGeom>
              <a:avLst/>
              <a:gdLst>
                <a:gd name="connsiteX0" fmla="*/ 0 w 1827393"/>
                <a:gd name="connsiteY0" fmla="*/ 1827393 h 1827393"/>
                <a:gd name="connsiteX1" fmla="*/ 1827393 w 1827393"/>
                <a:gd name="connsiteY1" fmla="*/ 0 h 1827393"/>
                <a:gd name="connsiteX2" fmla="*/ 1827393 w 1827393"/>
                <a:gd name="connsiteY2" fmla="*/ 1827393 h 1827393"/>
                <a:gd name="connsiteX3" fmla="*/ 0 w 1827393"/>
                <a:gd name="connsiteY3" fmla="*/ 1827393 h 1827393"/>
              </a:gdLst>
              <a:ahLst/>
              <a:cxnLst>
                <a:cxn ang="0">
                  <a:pos x="connsiteX0" y="connsiteY0"/>
                </a:cxn>
                <a:cxn ang="0">
                  <a:pos x="connsiteX1" y="connsiteY1"/>
                </a:cxn>
                <a:cxn ang="0">
                  <a:pos x="connsiteX2" y="connsiteY2"/>
                </a:cxn>
                <a:cxn ang="0">
                  <a:pos x="connsiteX3" y="connsiteY3"/>
                </a:cxn>
              </a:cxnLst>
              <a:rect l="l" t="t" r="r" b="b"/>
              <a:pathLst>
                <a:path w="1827393" h="1827393">
                  <a:moveTo>
                    <a:pt x="1827393" y="0"/>
                  </a:moveTo>
                  <a:cubicBezTo>
                    <a:pt x="1827393" y="1009241"/>
                    <a:pt x="1009241" y="1827393"/>
                    <a:pt x="0" y="1827393"/>
                  </a:cubicBezTo>
                  <a:lnTo>
                    <a:pt x="0" y="0"/>
                  </a:lnTo>
                  <a:lnTo>
                    <a:pt x="1827393"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8" tIns="99569" rIns="634798" bIns="634799" numCol="1" spcCol="1270" anchor="ctr" anchorCtr="0">
              <a:normAutofit fontScale="92500"/>
            </a:bodyPr>
            <a:lstStyle/>
            <a:p>
              <a:pPr marL="0" lvl="0" indent="0" algn="ctr" defTabSz="622300">
                <a:lnSpc>
                  <a:spcPct val="90000"/>
                </a:lnSpc>
                <a:spcBef>
                  <a:spcPct val="0"/>
                </a:spcBef>
                <a:spcAft>
                  <a:spcPct val="35000"/>
                </a:spcAft>
                <a:buNone/>
              </a:pPr>
              <a:endParaRPr lang="en-US" sz="1300" kern="1200" dirty="0"/>
            </a:p>
            <a:p>
              <a:pPr marL="0" lvl="0" indent="0" algn="ctr" defTabSz="622300">
                <a:lnSpc>
                  <a:spcPct val="90000"/>
                </a:lnSpc>
                <a:spcBef>
                  <a:spcPct val="0"/>
                </a:spcBef>
                <a:spcAft>
                  <a:spcPct val="35000"/>
                </a:spcAft>
                <a:buNone/>
              </a:pPr>
              <a:r>
                <a:rPr lang="en-US" sz="1300" kern="1200" dirty="0"/>
                <a:t>Policing/</a:t>
              </a:r>
            </a:p>
            <a:p>
              <a:pPr marL="0" lvl="0" indent="0" algn="ctr" defTabSz="622300">
                <a:lnSpc>
                  <a:spcPct val="90000"/>
                </a:lnSpc>
                <a:spcBef>
                  <a:spcPct val="0"/>
                </a:spcBef>
                <a:spcAft>
                  <a:spcPct val="35000"/>
                </a:spcAft>
                <a:buNone/>
              </a:pPr>
              <a:r>
                <a:rPr lang="en-US" sz="1300" kern="1200" dirty="0"/>
                <a:t>Regulation</a:t>
              </a:r>
            </a:p>
            <a:p>
              <a:pPr marL="0" lvl="0" indent="0" algn="ctr" defTabSz="622300">
                <a:lnSpc>
                  <a:spcPct val="90000"/>
                </a:lnSpc>
                <a:spcBef>
                  <a:spcPct val="0"/>
                </a:spcBef>
                <a:spcAft>
                  <a:spcPct val="35000"/>
                </a:spcAft>
                <a:buNone/>
              </a:pPr>
              <a:endParaRPr lang="en-US" sz="1300" kern="1200" dirty="0"/>
            </a:p>
          </p:txBody>
        </p:sp>
        <p:sp>
          <p:nvSpPr>
            <p:cNvPr id="20" name="Freeform 19">
              <a:extLst>
                <a:ext uri="{FF2B5EF4-FFF2-40B4-BE49-F238E27FC236}">
                  <a16:creationId xmlns:a16="http://schemas.microsoft.com/office/drawing/2014/main" id="{EB04384D-1F55-E440-8351-4EE14AFBBD5D}"/>
                </a:ext>
              </a:extLst>
            </p:cNvPr>
            <p:cNvSpPr/>
            <p:nvPr/>
          </p:nvSpPr>
          <p:spPr>
            <a:xfrm rot="21600000">
              <a:off x="3775553" y="2896528"/>
              <a:ext cx="1827393" cy="1827393"/>
            </a:xfrm>
            <a:custGeom>
              <a:avLst/>
              <a:gdLst>
                <a:gd name="connsiteX0" fmla="*/ 0 w 1827393"/>
                <a:gd name="connsiteY0" fmla="*/ 1827393 h 1827393"/>
                <a:gd name="connsiteX1" fmla="*/ 1827393 w 1827393"/>
                <a:gd name="connsiteY1" fmla="*/ 0 h 1827393"/>
                <a:gd name="connsiteX2" fmla="*/ 1827393 w 1827393"/>
                <a:gd name="connsiteY2" fmla="*/ 1827393 h 1827393"/>
                <a:gd name="connsiteX3" fmla="*/ 0 w 1827393"/>
                <a:gd name="connsiteY3" fmla="*/ 1827393 h 1827393"/>
              </a:gdLst>
              <a:ahLst/>
              <a:cxnLst>
                <a:cxn ang="0">
                  <a:pos x="connsiteX0" y="connsiteY0"/>
                </a:cxn>
                <a:cxn ang="0">
                  <a:pos x="connsiteX1" y="connsiteY1"/>
                </a:cxn>
                <a:cxn ang="0">
                  <a:pos x="connsiteX2" y="connsiteY2"/>
                </a:cxn>
                <a:cxn ang="0">
                  <a:pos x="connsiteX3" y="connsiteY3"/>
                </a:cxn>
              </a:cxnLst>
              <a:rect l="l" t="t" r="r" b="b"/>
              <a:pathLst>
                <a:path w="1827393" h="1827393">
                  <a:moveTo>
                    <a:pt x="1827393" y="1827393"/>
                  </a:moveTo>
                  <a:cubicBezTo>
                    <a:pt x="818152" y="1827393"/>
                    <a:pt x="0" y="1009241"/>
                    <a:pt x="0" y="0"/>
                  </a:cubicBezTo>
                  <a:lnTo>
                    <a:pt x="1827393" y="0"/>
                  </a:lnTo>
                  <a:lnTo>
                    <a:pt x="1827393" y="182739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4799" tIns="99568" rIns="99568" bIns="634799" numCol="1" spcCol="1270" anchor="ctr" anchorCtr="0">
              <a:normAutofit/>
            </a:bodyPr>
            <a:lstStyle/>
            <a:p>
              <a:pPr marL="0" lvl="0" indent="0" algn="ctr" defTabSz="622300">
                <a:lnSpc>
                  <a:spcPct val="90000"/>
                </a:lnSpc>
                <a:spcBef>
                  <a:spcPct val="0"/>
                </a:spcBef>
                <a:spcAft>
                  <a:spcPct val="35000"/>
                </a:spcAft>
                <a:buNone/>
              </a:pPr>
              <a:r>
                <a:rPr lang="en-US" sz="1300" kern="1200" dirty="0"/>
                <a:t>Admin./ </a:t>
              </a:r>
              <a:r>
                <a:rPr lang="en-US" sz="1300" kern="1200" dirty="0" err="1"/>
                <a:t>Constitut</a:t>
              </a:r>
              <a:r>
                <a:rPr lang="en-US" sz="1300" kern="1200" dirty="0"/>
                <a:t>.</a:t>
              </a:r>
            </a:p>
            <a:p>
              <a:pPr marL="0" lvl="0" indent="0" algn="ctr" defTabSz="622300">
                <a:lnSpc>
                  <a:spcPct val="90000"/>
                </a:lnSpc>
                <a:spcBef>
                  <a:spcPct val="0"/>
                </a:spcBef>
                <a:spcAft>
                  <a:spcPct val="35000"/>
                </a:spcAft>
                <a:buNone/>
              </a:pPr>
              <a:r>
                <a:rPr lang="en-US" sz="1300" kern="1200" dirty="0"/>
                <a:t>Court</a:t>
              </a:r>
            </a:p>
          </p:txBody>
        </p:sp>
        <p:sp>
          <p:nvSpPr>
            <p:cNvPr id="21" name="Circular Arrow 20">
              <a:extLst>
                <a:ext uri="{FF2B5EF4-FFF2-40B4-BE49-F238E27FC236}">
                  <a16:creationId xmlns:a16="http://schemas.microsoft.com/office/drawing/2014/main" id="{9B5CA760-BC83-5E43-A6F9-42BC88629424}"/>
                </a:ext>
              </a:extLst>
            </p:cNvPr>
            <p:cNvSpPr/>
            <p:nvPr/>
          </p:nvSpPr>
          <p:spPr>
            <a:xfrm>
              <a:off x="5448986" y="2601105"/>
              <a:ext cx="393841" cy="422030"/>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2" name="Circular Arrow 21">
              <a:extLst>
                <a:ext uri="{FF2B5EF4-FFF2-40B4-BE49-F238E27FC236}">
                  <a16:creationId xmlns:a16="http://schemas.microsoft.com/office/drawing/2014/main" id="{E17B74AE-903A-7E49-93CD-B9B248086F1C}"/>
                </a:ext>
              </a:extLst>
            </p:cNvPr>
            <p:cNvSpPr/>
            <p:nvPr/>
          </p:nvSpPr>
          <p:spPr>
            <a:xfrm rot="10800000">
              <a:off x="5449808" y="2715053"/>
              <a:ext cx="393841" cy="337623"/>
            </a:xfrm>
            <a:prstGeom prst="circularArrow">
              <a:avLst/>
            </a:prstGeom>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grpSp>
      <p:sp>
        <p:nvSpPr>
          <p:cNvPr id="23" name="TextBox 22">
            <a:extLst>
              <a:ext uri="{FF2B5EF4-FFF2-40B4-BE49-F238E27FC236}">
                <a16:creationId xmlns:a16="http://schemas.microsoft.com/office/drawing/2014/main" id="{78617FAE-D89D-D44C-B25D-A27D45E938D5}"/>
              </a:ext>
            </a:extLst>
          </p:cNvPr>
          <p:cNvSpPr txBox="1"/>
          <p:nvPr/>
        </p:nvSpPr>
        <p:spPr>
          <a:xfrm>
            <a:off x="372669" y="1781993"/>
            <a:ext cx="1559442" cy="1815882"/>
          </a:xfrm>
          <a:prstGeom prst="rect">
            <a:avLst/>
          </a:prstGeom>
          <a:noFill/>
        </p:spPr>
        <p:txBody>
          <a:bodyPr wrap="square" rtlCol="0">
            <a:spAutoFit/>
          </a:bodyPr>
          <a:lstStyle/>
          <a:p>
            <a:endParaRPr lang="en-US" sz="2800">
              <a:solidFill>
                <a:schemeClr val="bg1"/>
              </a:solidFill>
            </a:endParaRPr>
          </a:p>
          <a:p>
            <a:r>
              <a:rPr lang="en-US" sz="2800">
                <a:solidFill>
                  <a:schemeClr val="bg1"/>
                </a:solidFill>
              </a:rPr>
              <a:t>Legal Access Channels</a:t>
            </a:r>
          </a:p>
        </p:txBody>
      </p:sp>
    </p:spTree>
    <p:extLst>
      <p:ext uri="{BB962C8B-B14F-4D97-AF65-F5344CB8AC3E}">
        <p14:creationId xmlns:p14="http://schemas.microsoft.com/office/powerpoint/2010/main" val="2792030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8C461-B3F7-CA49-AA4D-7D028B00B4F3}"/>
              </a:ext>
            </a:extLst>
          </p:cNvPr>
          <p:cNvSpPr>
            <a:spLocks noGrp="1"/>
          </p:cNvSpPr>
          <p:nvPr>
            <p:ph type="title"/>
          </p:nvPr>
        </p:nvSpPr>
        <p:spPr/>
        <p:txBody>
          <a:bodyPr/>
          <a:lstStyle/>
          <a:p>
            <a:r>
              <a:rPr lang="en-US">
                <a:solidFill>
                  <a:srgbClr val="FF0000"/>
                </a:solidFill>
              </a:rPr>
              <a:t>Private v. Private</a:t>
            </a:r>
          </a:p>
        </p:txBody>
      </p:sp>
      <p:graphicFrame>
        <p:nvGraphicFramePr>
          <p:cNvPr id="4" name="Content Placeholder 3">
            <a:extLst>
              <a:ext uri="{FF2B5EF4-FFF2-40B4-BE49-F238E27FC236}">
                <a16:creationId xmlns:a16="http://schemas.microsoft.com/office/drawing/2014/main" id="{12274EE2-49E1-5544-8FED-09AB3E8805B2}"/>
              </a:ext>
            </a:extLst>
          </p:cNvPr>
          <p:cNvGraphicFramePr>
            <a:graphicFrameLocks noGrp="1"/>
          </p:cNvGraphicFramePr>
          <p:nvPr>
            <p:ph idx="1"/>
            <p:extLst>
              <p:ext uri="{D42A27DB-BD31-4B8C-83A1-F6EECF244321}">
                <p14:modId xmlns:p14="http://schemas.microsoft.com/office/powerpoint/2010/main" val="4144491341"/>
              </p:ext>
            </p:extLst>
          </p:nvPr>
        </p:nvGraphicFramePr>
        <p:xfrm>
          <a:off x="2901950" y="720725"/>
          <a:ext cx="54864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2354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3A7A9-C2CE-7942-9521-46A80EC1FCE8}"/>
              </a:ext>
            </a:extLst>
          </p:cNvPr>
          <p:cNvSpPr>
            <a:spLocks noGrp="1"/>
          </p:cNvSpPr>
          <p:nvPr>
            <p:ph type="title"/>
          </p:nvPr>
        </p:nvSpPr>
        <p:spPr/>
        <p:txBody>
          <a:bodyPr/>
          <a:lstStyle/>
          <a:p>
            <a:r>
              <a:rPr lang="en-US"/>
              <a:t>What is </a:t>
            </a:r>
            <a:r>
              <a:rPr lang="en-US">
                <a:solidFill>
                  <a:srgbClr val="FF0000"/>
                </a:solidFill>
              </a:rPr>
              <a:t>Property</a:t>
            </a:r>
            <a:r>
              <a:rPr lang="en-US"/>
              <a:t>?</a:t>
            </a:r>
          </a:p>
        </p:txBody>
      </p:sp>
      <p:graphicFrame>
        <p:nvGraphicFramePr>
          <p:cNvPr id="4" name="Content Placeholder 3">
            <a:extLst>
              <a:ext uri="{FF2B5EF4-FFF2-40B4-BE49-F238E27FC236}">
                <a16:creationId xmlns:a16="http://schemas.microsoft.com/office/drawing/2014/main" id="{9DBD0D10-1087-654E-AEF7-4001E4DD2563}"/>
              </a:ext>
            </a:extLst>
          </p:cNvPr>
          <p:cNvGraphicFramePr>
            <a:graphicFrameLocks noGrp="1"/>
          </p:cNvGraphicFramePr>
          <p:nvPr>
            <p:ph idx="1"/>
            <p:extLst>
              <p:ext uri="{D42A27DB-BD31-4B8C-83A1-F6EECF244321}">
                <p14:modId xmlns:p14="http://schemas.microsoft.com/office/powerpoint/2010/main" val="1853035357"/>
              </p:ext>
            </p:extLst>
          </p:nvPr>
        </p:nvGraphicFramePr>
        <p:xfrm>
          <a:off x="2901950" y="720725"/>
          <a:ext cx="5486400" cy="2347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7205ED6E-EFAC-5A47-A5D1-03FD5347F32D}"/>
              </a:ext>
            </a:extLst>
          </p:cNvPr>
          <p:cNvGraphicFramePr>
            <a:graphicFrameLocks/>
          </p:cNvGraphicFramePr>
          <p:nvPr>
            <p:extLst>
              <p:ext uri="{D42A27DB-BD31-4B8C-83A1-F6EECF244321}">
                <p14:modId xmlns:p14="http://schemas.microsoft.com/office/powerpoint/2010/main" val="857741344"/>
              </p:ext>
            </p:extLst>
          </p:nvPr>
        </p:nvGraphicFramePr>
        <p:xfrm>
          <a:off x="2901950" y="2646947"/>
          <a:ext cx="5486400" cy="2347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4089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6770</TotalTime>
  <Words>659</Words>
  <Application>Microsoft Macintosh PowerPoint</Application>
  <PresentationFormat>On-screen Show (16:10)</PresentationFormat>
  <Paragraphs>120</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Corbel</vt:lpstr>
      <vt:lpstr>Wingdings 2</vt:lpstr>
      <vt:lpstr>Frame</vt:lpstr>
      <vt:lpstr>Cambridge University  19 October 2021  </vt:lpstr>
      <vt:lpstr>Core Thesis</vt:lpstr>
      <vt:lpstr>Capital’s  Attributes  (3/4)</vt:lpstr>
      <vt:lpstr>Legal Modules</vt:lpstr>
      <vt:lpstr>Illustrations (Book):  The coding of </vt:lpstr>
      <vt:lpstr>Conception of Law</vt:lpstr>
      <vt:lpstr>PowerPoint Presentation</vt:lpstr>
      <vt:lpstr>Private v. Private</vt:lpstr>
      <vt:lpstr>What is Property?</vt:lpstr>
      <vt:lpstr>PowerPoint Presentation</vt:lpstr>
      <vt:lpstr>Bernard Rudden (1994)</vt:lpstr>
      <vt:lpstr>Law is malleable</vt:lpstr>
      <vt:lpstr>Expanding Assets</vt:lpstr>
      <vt:lpstr>Expanding Private Access to Coercion   Private v. Private </vt:lpstr>
      <vt:lpstr>Legal Foundations</vt:lpstr>
      <vt:lpstr>The Masters of the Code</vt:lpstr>
      <vt:lpstr>PowerPoint Presentation</vt:lpstr>
      <vt:lpstr>Global Law Firms (2019)</vt:lpstr>
      <vt:lpstr>Concluding Thoughts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Code of Capital</dc:title>
  <dc:creator>Katharina Pistor</dc:creator>
  <cp:lastModifiedBy>Katharina Pistor</cp:lastModifiedBy>
  <cp:revision>150</cp:revision>
  <cp:lastPrinted>2019-11-13T19:18:51Z</cp:lastPrinted>
  <dcterms:created xsi:type="dcterms:W3CDTF">2019-06-27T00:31:53Z</dcterms:created>
  <dcterms:modified xsi:type="dcterms:W3CDTF">2021-10-19T09:52:16Z</dcterms:modified>
</cp:coreProperties>
</file>